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theme/themeOverride2.xml" ContentType="application/vnd.openxmlformats-officedocument.themeOverride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theme/themeOverride6.xml" ContentType="application/vnd.openxmlformats-officedocument.themeOverride+xml"/>
  <Override PartName="/ppt/charts/chart12.xml" ContentType="application/vnd.openxmlformats-officedocument.drawingml.chart+xml"/>
  <Override PartName="/ppt/theme/themeOverride7.xml" ContentType="application/vnd.openxmlformats-officedocument.themeOverride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theme/themeOverride8.xml" ContentType="application/vnd.openxmlformats-officedocument.themeOverride+xml"/>
  <Override PartName="/ppt/charts/chart14.xml" ContentType="application/vnd.openxmlformats-officedocument.drawingml.chart+xml"/>
  <Override PartName="/ppt/theme/themeOverride9.xml" ContentType="application/vnd.openxmlformats-officedocument.themeOverr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heme/themeOverride10.xml" ContentType="application/vnd.openxmlformats-officedocument.themeOverr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theme/themeOverride11.xml" ContentType="application/vnd.openxmlformats-officedocument.themeOverride+xml"/>
  <Override PartName="/ppt/charts/chart21.xml" ContentType="application/vnd.openxmlformats-officedocument.drawingml.chart+xml"/>
  <Override PartName="/ppt/theme/themeOverride12.xml" ContentType="application/vnd.openxmlformats-officedocument.themeOverride+xml"/>
  <Override PartName="/ppt/charts/chart22.xml" ContentType="application/vnd.openxmlformats-officedocument.drawingml.chart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theme/themeOverride13.xml" ContentType="application/vnd.openxmlformats-officedocument.themeOverr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51"/>
  </p:notesMasterIdLst>
  <p:sldIdLst>
    <p:sldId id="256" r:id="rId2"/>
    <p:sldId id="257" r:id="rId3"/>
    <p:sldId id="290" r:id="rId4"/>
    <p:sldId id="263" r:id="rId5"/>
    <p:sldId id="259" r:id="rId6"/>
    <p:sldId id="262" r:id="rId7"/>
    <p:sldId id="268" r:id="rId8"/>
    <p:sldId id="291" r:id="rId9"/>
    <p:sldId id="310" r:id="rId10"/>
    <p:sldId id="311" r:id="rId11"/>
    <p:sldId id="264" r:id="rId12"/>
    <p:sldId id="270" r:id="rId13"/>
    <p:sldId id="261" r:id="rId14"/>
    <p:sldId id="269" r:id="rId15"/>
    <p:sldId id="260" r:id="rId16"/>
    <p:sldId id="292" r:id="rId17"/>
    <p:sldId id="312" r:id="rId18"/>
    <p:sldId id="313" r:id="rId19"/>
    <p:sldId id="317" r:id="rId20"/>
    <p:sldId id="315" r:id="rId21"/>
    <p:sldId id="277" r:id="rId22"/>
    <p:sldId id="285" r:id="rId23"/>
    <p:sldId id="286" r:id="rId24"/>
    <p:sldId id="280" r:id="rId25"/>
    <p:sldId id="295" r:id="rId26"/>
    <p:sldId id="330" r:id="rId27"/>
    <p:sldId id="275" r:id="rId28"/>
    <p:sldId id="331" r:id="rId29"/>
    <p:sldId id="324" r:id="rId30"/>
    <p:sldId id="325" r:id="rId31"/>
    <p:sldId id="326" r:id="rId32"/>
    <p:sldId id="327" r:id="rId33"/>
    <p:sldId id="328" r:id="rId34"/>
    <p:sldId id="329" r:id="rId35"/>
    <p:sldId id="293" r:id="rId36"/>
    <p:sldId id="319" r:id="rId37"/>
    <p:sldId id="272" r:id="rId38"/>
    <p:sldId id="273" r:id="rId39"/>
    <p:sldId id="274" r:id="rId40"/>
    <p:sldId id="288" r:id="rId41"/>
    <p:sldId id="294" r:id="rId42"/>
    <p:sldId id="320" r:id="rId43"/>
    <p:sldId id="321" r:id="rId44"/>
    <p:sldId id="322" r:id="rId45"/>
    <p:sldId id="298" r:id="rId46"/>
    <p:sldId id="332" r:id="rId47"/>
    <p:sldId id="305" r:id="rId48"/>
    <p:sldId id="297" r:id="rId49"/>
    <p:sldId id="323" r:id="rId5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13" autoAdjust="0"/>
    <p:restoredTop sz="94622" autoAdjust="0"/>
  </p:normalViewPr>
  <p:slideViewPr>
    <p:cSldViewPr>
      <p:cViewPr varScale="1">
        <p:scale>
          <a:sx n="111" d="100"/>
          <a:sy n="111" d="100"/>
        </p:scale>
        <p:origin x="86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60" y="-102"/>
      </p:cViewPr>
      <p:guideLst>
        <p:guide orient="horz" pos="3131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7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8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9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6.xlsx"/><Relationship Id="rId1" Type="http://schemas.openxmlformats.org/officeDocument/2006/relationships/themeOverride" Target="../theme/themeOverride10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0.xlsx"/><Relationship Id="rId1" Type="http://schemas.openxmlformats.org/officeDocument/2006/relationships/themeOverride" Target="../theme/themeOverride11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1.xlsx"/><Relationship Id="rId1" Type="http://schemas.openxmlformats.org/officeDocument/2006/relationships/themeOverride" Target="../theme/themeOverride12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4.xlsx"/><Relationship Id="rId1" Type="http://schemas.openxmlformats.org/officeDocument/2006/relationships/themeOverride" Target="../theme/themeOverride13.xm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6.xlsx"/><Relationship Id="rId1" Type="http://schemas.openxmlformats.org/officeDocument/2006/relationships/themeOverride" Target="../theme/themeOverride14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Количество(ед)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1904-1920 </c:v>
                </c:pt>
                <c:pt idx="1">
                  <c:v>1920-1940</c:v>
                </c:pt>
                <c:pt idx="2">
                  <c:v>1940-1960</c:v>
                </c:pt>
                <c:pt idx="3">
                  <c:v>1960-1980</c:v>
                </c:pt>
                <c:pt idx="4">
                  <c:v>1980-2015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12</c:v>
                </c:pt>
                <c:pt idx="2">
                  <c:v>110</c:v>
                </c:pt>
                <c:pt idx="3">
                  <c:v>284</c:v>
                </c:pt>
                <c:pt idx="4">
                  <c:v>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27854664"/>
        <c:axId val="327857016"/>
      </c:barChart>
      <c:catAx>
        <c:axId val="3278546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27857016"/>
        <c:crosses val="autoZero"/>
        <c:auto val="1"/>
        <c:lblAlgn val="ctr"/>
        <c:lblOffset val="100"/>
        <c:noMultiLvlLbl val="0"/>
      </c:catAx>
      <c:valAx>
        <c:axId val="327857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chemeClr val="accent1"/>
            </a:solidFill>
          </a:ln>
        </c:spPr>
        <c:txPr>
          <a:bodyPr/>
          <a:lstStyle/>
          <a:p>
            <a:pPr>
              <a:defRPr b="1"/>
            </a:pPr>
            <a:endParaRPr lang="ru-RU"/>
          </a:p>
        </c:txPr>
        <c:crossAx val="3278546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Лист1!$B$2</c:f>
              <c:numCache>
                <c:formatCode>#,##0.00</c:formatCode>
                <c:ptCount val="1"/>
                <c:pt idx="0">
                  <c:v>105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  <c:pt idx="0">
                        <c:v>Механические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Лист1!$A$2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15:cat>
              </c15:filteredCategoryTitle>
            </c:ext>
          </c:extLst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Лист1!$C$2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Автоматические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Лист1!$A$2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95261736"/>
        <c:axId val="395259384"/>
      </c:barChart>
      <c:catAx>
        <c:axId val="395261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95259384"/>
        <c:crosses val="autoZero"/>
        <c:auto val="1"/>
        <c:lblAlgn val="ctr"/>
        <c:lblOffset val="100"/>
        <c:noMultiLvlLbl val="0"/>
      </c:catAx>
      <c:valAx>
        <c:axId val="395259384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ru-RU"/>
          </a:p>
        </c:txPr>
        <c:crossAx val="3952617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Лист1!$B$2</c:f>
              <c:numCache>
                <c:formatCode>#,##0.00</c:formatCode>
                <c:ptCount val="1"/>
                <c:pt idx="0">
                  <c:v>105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  <c:pt idx="0">
                        <c:v>Механические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Лист1!$A$2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15:cat>
              </c15:filteredCategoryTitle>
            </c:ext>
          </c:extLst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Лист1!$C$2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Автоматические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Лист1!$A$2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95257424"/>
        <c:axId val="395252328"/>
      </c:barChart>
      <c:catAx>
        <c:axId val="39525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95252328"/>
        <c:crosses val="autoZero"/>
        <c:auto val="1"/>
        <c:lblAlgn val="ctr"/>
        <c:lblOffset val="100"/>
        <c:noMultiLvlLbl val="0"/>
      </c:catAx>
      <c:valAx>
        <c:axId val="395252328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ru-RU"/>
          </a:p>
        </c:txPr>
        <c:crossAx val="3952574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Лист1!$B$2:$B$8</c:f>
              <c:numCache>
                <c:formatCode>General</c:formatCode>
                <c:ptCount val="7"/>
                <c:pt idx="0">
                  <c:v>7636</c:v>
                </c:pt>
                <c:pt idx="1">
                  <c:v>4027</c:v>
                </c:pt>
                <c:pt idx="2">
                  <c:v>7021</c:v>
                </c:pt>
                <c:pt idx="3">
                  <c:v>11417</c:v>
                </c:pt>
                <c:pt idx="4">
                  <c:v>12207</c:v>
                </c:pt>
                <c:pt idx="5">
                  <c:v>5600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  <c:pt idx="0">
                        <c:v>Метры погонные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Лист1!$A$2:$A$8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</c:numCache>
                  </c:numRef>
                </c15:cat>
              </c15:filteredCategoryTitle>
            </c:ext>
          </c:extLst>
        </c:ser>
        <c:ser>
          <c:idx val="1"/>
          <c:order val="1"/>
          <c:invertIfNegative val="0"/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Количество домов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Лист1!$A$2:$A$8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95254288"/>
        <c:axId val="395249584"/>
      </c:barChart>
      <c:catAx>
        <c:axId val="39525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95249584"/>
        <c:crosses val="autoZero"/>
        <c:auto val="1"/>
        <c:lblAlgn val="ctr"/>
        <c:lblOffset val="100"/>
        <c:noMultiLvlLbl val="0"/>
      </c:catAx>
      <c:valAx>
        <c:axId val="395249584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ru-RU"/>
          </a:p>
        </c:txPr>
        <c:crossAx val="3952542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584924540682415"/>
          <c:y val="2.9789124015748032E-2"/>
          <c:w val="0.87748408792650923"/>
          <c:h val="0.7980531496062992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Лист1!$B$2</c:f>
              <c:numCache>
                <c:formatCode>#,##0.00</c:formatCode>
                <c:ptCount val="1"/>
                <c:pt idx="0">
                  <c:v>489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  <c:pt idx="0">
                        <c:v>Всего лифтов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Лист1!$A$2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15:cat>
              </c15:filteredCategoryTitle>
            </c:ext>
          </c:extLst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Лист1!$C$2</c:f>
              <c:numCache>
                <c:formatCode>General</c:formatCode>
                <c:ptCount val="1"/>
                <c:pt idx="0">
                  <c:v>72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Замена лифтов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Лист1!$A$2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95249976"/>
        <c:axId val="395246056"/>
      </c:barChart>
      <c:catAx>
        <c:axId val="395249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95246056"/>
        <c:crosses val="autoZero"/>
        <c:auto val="1"/>
        <c:lblAlgn val="ctr"/>
        <c:lblOffset val="100"/>
        <c:noMultiLvlLbl val="0"/>
      </c:catAx>
      <c:valAx>
        <c:axId val="395246056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ru-RU"/>
          </a:p>
        </c:txPr>
        <c:crossAx val="3952499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2.0833333333333333E-3"/>
                  <c:y val="0.23749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325000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.36249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0833333333333333E-3"/>
                  <c:y val="0.23749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0.16562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666666666666666E-3"/>
                  <c:y val="0.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Лист1!$B$2:$B$7</c:f>
              <c:numCache>
                <c:formatCode>#,##0.00</c:formatCode>
                <c:ptCount val="6"/>
                <c:pt idx="0">
                  <c:v>112271266</c:v>
                </c:pt>
                <c:pt idx="1">
                  <c:v>91168100</c:v>
                </c:pt>
                <c:pt idx="2">
                  <c:v>69140138</c:v>
                </c:pt>
                <c:pt idx="3">
                  <c:v>112755427</c:v>
                </c:pt>
                <c:pt idx="4">
                  <c:v>125134551</c:v>
                </c:pt>
                <c:pt idx="5">
                  <c:v>120851205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  <c:pt idx="0">
                        <c:v>Стоимость по ремонту МКД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95253504"/>
        <c:axId val="395258208"/>
      </c:barChart>
      <c:catAx>
        <c:axId val="39525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95258208"/>
        <c:crosses val="autoZero"/>
        <c:auto val="1"/>
        <c:lblAlgn val="ctr"/>
        <c:lblOffset val="100"/>
        <c:noMultiLvlLbl val="0"/>
      </c:catAx>
      <c:valAx>
        <c:axId val="395258208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ru-RU"/>
          </a:p>
        </c:txPr>
        <c:crossAx val="3952535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Лист1!$B$2:$B$8</c:f>
              <c:numCache>
                <c:formatCode>General</c:formatCode>
                <c:ptCount val="7"/>
                <c:pt idx="0">
                  <c:v>13</c:v>
                </c:pt>
                <c:pt idx="1">
                  <c:v>18</c:v>
                </c:pt>
                <c:pt idx="2">
                  <c:v>0</c:v>
                </c:pt>
                <c:pt idx="3">
                  <c:v>81</c:v>
                </c:pt>
                <c:pt idx="4">
                  <c:v>11</c:v>
                </c:pt>
                <c:pt idx="5">
                  <c:v>15</c:v>
                </c:pt>
                <c:pt idx="6">
                  <c:v>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  <c:pt idx="0">
                        <c:v>Количество домов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Лист1!$A$2:$A$8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2009</c:v>
                      </c:pt>
                      <c:pt idx="1">
                        <c:v>2010</c:v>
                      </c:pt>
                      <c:pt idx="2">
                        <c:v>2011</c:v>
                      </c:pt>
                      <c:pt idx="3">
                        <c:v>2012</c:v>
                      </c:pt>
                      <c:pt idx="4">
                        <c:v>2013</c:v>
                      </c:pt>
                      <c:pt idx="5">
                        <c:v>2014</c:v>
                      </c:pt>
                      <c:pt idx="6">
                        <c:v>2015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95249192"/>
        <c:axId val="395247624"/>
      </c:barChart>
      <c:catAx>
        <c:axId val="395249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95247624"/>
        <c:crosses val="autoZero"/>
        <c:auto val="1"/>
        <c:lblAlgn val="ctr"/>
        <c:lblOffset val="100"/>
        <c:noMultiLvlLbl val="0"/>
      </c:catAx>
      <c:valAx>
        <c:axId val="3952476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ru-RU"/>
          </a:p>
        </c:txPr>
        <c:crossAx val="3952491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Лист1!$B$2:$B$8</c:f>
              <c:numCache>
                <c:formatCode>#,##0.00</c:formatCode>
                <c:ptCount val="7"/>
                <c:pt idx="0">
                  <c:v>30416549</c:v>
                </c:pt>
                <c:pt idx="1">
                  <c:v>119488480</c:v>
                </c:pt>
                <c:pt idx="2">
                  <c:v>0</c:v>
                </c:pt>
                <c:pt idx="3">
                  <c:v>313172303</c:v>
                </c:pt>
                <c:pt idx="4">
                  <c:v>30429075</c:v>
                </c:pt>
                <c:pt idx="5">
                  <c:v>40884156</c:v>
                </c:pt>
                <c:pt idx="6">
                  <c:v>7136381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  <c:pt idx="0">
                        <c:v>Стоимость ремонта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Лист1!$A$2:$A$8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2009</c:v>
                      </c:pt>
                      <c:pt idx="1">
                        <c:v>2010</c:v>
                      </c:pt>
                      <c:pt idx="2">
                        <c:v>2011</c:v>
                      </c:pt>
                      <c:pt idx="3">
                        <c:v>2012</c:v>
                      </c:pt>
                      <c:pt idx="4">
                        <c:v>2013</c:v>
                      </c:pt>
                      <c:pt idx="5">
                        <c:v>2014</c:v>
                      </c:pt>
                      <c:pt idx="6">
                        <c:v>2015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95251152"/>
        <c:axId val="395255856"/>
      </c:barChart>
      <c:catAx>
        <c:axId val="39525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95255856"/>
        <c:crosses val="autoZero"/>
        <c:auto val="1"/>
        <c:lblAlgn val="ctr"/>
        <c:lblOffset val="100"/>
        <c:noMultiLvlLbl val="0"/>
      </c:catAx>
      <c:valAx>
        <c:axId val="395255856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ru-RU"/>
          </a:p>
        </c:txPr>
        <c:crossAx val="3952511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2 этажей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Тариф на 1 кадратный метр(усредненный)</c:v>
                </c:pt>
              </c:strCache>
            </c:strRef>
          </c:cat>
          <c:val>
            <c:numRef>
              <c:f>Лист1!$B$2</c:f>
              <c:numCache>
                <c:formatCode>0.00</c:formatCode>
                <c:ptCount val="1"/>
                <c:pt idx="0">
                  <c:v>13.71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2 до 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Тариф на 1 кадратный метр(усредненный)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17.71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  4 до 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Тариф на 1 кадратный метр(усредненный)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19.87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 6 до 10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Тариф на 1 кадратный метр(усредненный)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27.38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 10 до 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Тариф на 1 кадратный метр(усредненный)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27.41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95246840"/>
        <c:axId val="395251544"/>
      </c:barChart>
      <c:catAx>
        <c:axId val="395246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95251544"/>
        <c:crosses val="autoZero"/>
        <c:auto val="1"/>
        <c:lblAlgn val="ctr"/>
        <c:lblOffset val="100"/>
        <c:noMultiLvlLbl val="0"/>
      </c:catAx>
      <c:valAx>
        <c:axId val="395251544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crossAx val="3952468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Тариф на 1 кадратный метр(усредненный)</c:v>
                </c:pt>
              </c:strCache>
            </c:strRef>
          </c:cat>
          <c:val>
            <c:numRef>
              <c:f>Лист1!$B$2</c:f>
              <c:numCache>
                <c:formatCode>0.00</c:formatCode>
                <c:ptCount val="1"/>
                <c:pt idx="0">
                  <c:v>19.52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Тариф на 1 кадратный метр(усредненный)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19.55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Тариф на 1 кадратный метр(усредненный)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21.01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Тариф на 1 кадратный метр(усредненный)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21.09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Тариф на 1 кадратный метр(усредненный)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23.25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Тариф на 1 кадратный метр(усредненный)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23.33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5257032"/>
        <c:axId val="395248408"/>
      </c:barChart>
      <c:catAx>
        <c:axId val="3952570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95248408"/>
        <c:crosses val="autoZero"/>
        <c:auto val="1"/>
        <c:lblAlgn val="ctr"/>
        <c:lblOffset val="100"/>
        <c:noMultiLvlLbl val="0"/>
      </c:catAx>
      <c:valAx>
        <c:axId val="39524840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95257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26439438040162E-2"/>
          <c:y val="4.9365852498111769E-2"/>
          <c:w val="0.92065494818823557"/>
          <c:h val="0.6730313356765211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Тариф Администрации</c:v>
                </c:pt>
              </c:strCache>
            </c:strRef>
          </c:tx>
          <c:dLbls>
            <c:dLbl>
              <c:idx val="0"/>
              <c:layout>
                <c:manualLayout>
                  <c:x val="-2.4205506657467304E-2"/>
                  <c:y val="0.145015968170707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747577134972005E-2"/>
                  <c:y val="0.148037134174264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593447141871497E-2"/>
                  <c:y val="0.13293130415648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392400941210296E-2"/>
                  <c:y val="0.120846640142256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9392400941210296E-2"/>
                  <c:y val="0.141994802167151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593447141871497E-2"/>
                  <c:y val="0.141994802167151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766343617996276E-2"/>
                  <c:y val="0.123867806145812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>
                    <a:solidFill>
                      <a:schemeClr val="bg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19.760000000000002</c:v>
                </c:pt>
                <c:pt idx="1">
                  <c:v>19.97</c:v>
                </c:pt>
                <c:pt idx="2">
                  <c:v>20.88</c:v>
                </c:pt>
                <c:pt idx="3">
                  <c:v>20.3</c:v>
                </c:pt>
                <c:pt idx="4">
                  <c:v>23.12</c:v>
                </c:pt>
                <c:pt idx="5">
                  <c:v>23.12</c:v>
                </c:pt>
                <c:pt idx="6">
                  <c:v>23.12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Тариф МКД</c:v>
                </c:pt>
              </c:strCache>
            </c:strRef>
          </c:tx>
          <c:dLbls>
            <c:dLbl>
              <c:idx val="0"/>
              <c:layout>
                <c:manualLayout>
                  <c:x val="-3.9766189508696287E-2"/>
                  <c:y val="5.7402154067571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6308396125158536E-2"/>
                  <c:y val="5.4380988064015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22411903119161E-2"/>
                  <c:y val="5.1359822060459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9766189508696349E-2"/>
                  <c:y val="6.9486818081797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953083792439279E-2"/>
                  <c:y val="6.0423320071128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495154269943949E-2"/>
                  <c:y val="6.0423320071128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3224255170149065E-2"/>
                  <c:y val="4.2296324049789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19.52</c:v>
                </c:pt>
                <c:pt idx="1">
                  <c:v>19.55</c:v>
                </c:pt>
                <c:pt idx="2">
                  <c:v>21.01</c:v>
                </c:pt>
                <c:pt idx="3">
                  <c:v>21.09</c:v>
                </c:pt>
                <c:pt idx="4">
                  <c:v>23.25</c:v>
                </c:pt>
                <c:pt idx="5">
                  <c:v>23.33</c:v>
                </c:pt>
                <c:pt idx="6">
                  <c:v>23.33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Предполагаемый тариф с учетом инфляции</c:v>
                </c:pt>
              </c:strCache>
            </c:strRef>
          </c:tx>
          <c:dLbls>
            <c:dLbl>
              <c:idx val="0"/>
              <c:layout>
                <c:manualLayout>
                  <c:x val="-2.4205506657467304E-2"/>
                  <c:y val="-9.6677312113805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747577134972005E-2"/>
                  <c:y val="-8.1571482096023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663436179962631E-2"/>
                  <c:y val="-7.5529150088910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4205506657467304E-2"/>
                  <c:y val="-8.1571482096023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476541896219639E-2"/>
                  <c:y val="-8.4592648099579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7663436179962631E-2"/>
                  <c:y val="-8.1571482096023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766343617996276E-2"/>
                  <c:y val="-5.3617608402171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solidFill>
                      <a:schemeClr val="accent3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Лист1!$D$2:$D$8</c:f>
              <c:numCache>
                <c:formatCode>#,##0.00\ _₽</c:formatCode>
                <c:ptCount val="7"/>
                <c:pt idx="0">
                  <c:v>19.52</c:v>
                </c:pt>
                <c:pt idx="1">
                  <c:v>21.229951999999997</c:v>
                </c:pt>
                <c:pt idx="2">
                  <c:v>22.524979071999997</c:v>
                </c:pt>
                <c:pt idx="3">
                  <c:v>24.0071226949376</c:v>
                </c:pt>
                <c:pt idx="4">
                  <c:v>25.555582108761076</c:v>
                </c:pt>
                <c:pt idx="5">
                  <c:v>28.46</c:v>
                </c:pt>
                <c:pt idx="6">
                  <c:v>32.130000000000003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250760"/>
        <c:axId val="395253112"/>
      </c:lineChart>
      <c:catAx>
        <c:axId val="395250760"/>
        <c:scaling>
          <c:orientation val="minMax"/>
        </c:scaling>
        <c:delete val="0"/>
        <c:axPos val="b"/>
        <c:min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395253112"/>
        <c:crosses val="autoZero"/>
        <c:auto val="1"/>
        <c:lblAlgn val="ctr"/>
        <c:lblOffset val="100"/>
        <c:noMultiLvlLbl val="0"/>
      </c:catAx>
      <c:valAx>
        <c:axId val="395253112"/>
        <c:scaling>
          <c:orientation val="minMax"/>
          <c:max val="35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ru-RU"/>
          </a:p>
        </c:txPr>
        <c:crossAx val="395250760"/>
        <c:crosses val="autoZero"/>
        <c:crossBetween val="between"/>
        <c:majorUnit val="2"/>
        <c:minorUnit val="0.2"/>
      </c:valAx>
    </c:plotArea>
    <c:legend>
      <c:legendPos val="b"/>
      <c:layout>
        <c:manualLayout>
          <c:xMode val="edge"/>
          <c:yMode val="edge"/>
          <c:x val="8.1936320730314718E-2"/>
          <c:y val="0.82186919778527123"/>
          <c:w val="0.90874387851177252"/>
          <c:h val="0.1600038061933903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txPr>
        <a:bodyPr/>
        <a:lstStyle/>
        <a:p>
          <a:pPr>
            <a:defRPr>
              <a:solidFill>
                <a:schemeClr val="accent2"/>
              </a:solidFill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Количество(ед)</c:v>
                </c:pt>
              </c:strCache>
            </c:strRef>
          </c:tx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1904-1920 </c:v>
                </c:pt>
                <c:pt idx="1">
                  <c:v>1920-1940</c:v>
                </c:pt>
                <c:pt idx="2">
                  <c:v>1940-1960</c:v>
                </c:pt>
                <c:pt idx="3">
                  <c:v>1960-1980</c:v>
                </c:pt>
                <c:pt idx="4">
                  <c:v>1980-2015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12</c:v>
                </c:pt>
                <c:pt idx="2">
                  <c:v>110</c:v>
                </c:pt>
                <c:pt idx="3">
                  <c:v>284</c:v>
                </c:pt>
                <c:pt idx="4">
                  <c:v>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326439438040162E-2"/>
          <c:y val="4.9365852498111769E-2"/>
          <c:w val="0.92065494818823557"/>
          <c:h val="0.6730313356765211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Тариф Администрации</c:v>
                </c:pt>
              </c:strCache>
            </c:strRef>
          </c:tx>
          <c:dLbls>
            <c:dLbl>
              <c:idx val="0"/>
              <c:layout>
                <c:manualLayout>
                  <c:x val="-3.9766189508696287E-2"/>
                  <c:y val="-7.5529150088910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68218469264452E-2"/>
                  <c:y val="-5.4380988064015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22411903119161E-2"/>
                  <c:y val="-5.4380988064015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8411013314934671E-2"/>
                  <c:y val="-5.7402154067571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953083792439279E-2"/>
                  <c:y val="5.1359822060459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2102753328733652E-2"/>
                  <c:y val="-4.5317490053346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766343617996276E-2"/>
                  <c:y val="0.123867806145812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>
                    <a:solidFill>
                      <a:schemeClr val="bg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14.36</c:v>
                </c:pt>
                <c:pt idx="1">
                  <c:v>14.54</c:v>
                </c:pt>
                <c:pt idx="2">
                  <c:v>15.48</c:v>
                </c:pt>
                <c:pt idx="3">
                  <c:v>15.37</c:v>
                </c:pt>
                <c:pt idx="4">
                  <c:v>14.79</c:v>
                </c:pt>
                <c:pt idx="5">
                  <c:v>17.02</c:v>
                </c:pt>
                <c:pt idx="6">
                  <c:v>17.02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Тариф МКД</c:v>
                </c:pt>
              </c:strCache>
            </c:strRef>
          </c:tx>
          <c:dLbls>
            <c:dLbl>
              <c:idx val="0"/>
              <c:layout>
                <c:manualLayout>
                  <c:x val="-3.9766189508696287E-2"/>
                  <c:y val="5.7402154067571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6308396125158536E-2"/>
                  <c:y val="5.4380988064015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22411903119161E-2"/>
                  <c:y val="5.1359822060459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9766189508696349E-2"/>
                  <c:y val="6.9486818081797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953083792439279E-2"/>
                  <c:y val="-6.0423320071128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495154269943949E-2"/>
                  <c:y val="5.7402154067571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3224255170149065E-2"/>
                  <c:y val="4.2296324049789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12.74</c:v>
                </c:pt>
                <c:pt idx="1">
                  <c:v>12.73</c:v>
                </c:pt>
                <c:pt idx="2">
                  <c:v>13.9</c:v>
                </c:pt>
                <c:pt idx="3">
                  <c:v>13.95</c:v>
                </c:pt>
                <c:pt idx="4">
                  <c:v>16.059999999999999</c:v>
                </c:pt>
                <c:pt idx="5">
                  <c:v>16.079999999999998</c:v>
                </c:pt>
                <c:pt idx="6">
                  <c:v>16.079999999999998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Инфляция</c:v>
                </c:pt>
              </c:strCache>
            </c:strRef>
          </c:tx>
          <c:dLbls>
            <c:dLbl>
              <c:idx val="0"/>
              <c:layout>
                <c:manualLayout>
                  <c:x val="-3.8037224747448618E-2"/>
                  <c:y val="-0.13897363616359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224119031191582E-2"/>
                  <c:y val="-9.6677312113805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668204855368694E-2"/>
                  <c:y val="-0.123867806145812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14011421513985E-2"/>
                  <c:y val="-9.6677312113805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953083792439279E-2"/>
                  <c:y val="-9.3656146110248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9766189508696287E-2"/>
                  <c:y val="-6.6465652078241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2850330463705751E-2"/>
                  <c:y val="-5.7402154067571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accent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Лист1!$D$2:$D$8</c:f>
              <c:numCache>
                <c:formatCode>0.00</c:formatCode>
                <c:ptCount val="7"/>
                <c:pt idx="0">
                  <c:v>13.861120000000001</c:v>
                </c:pt>
                <c:pt idx="1">
                  <c:v>15.078126336000002</c:v>
                </c:pt>
                <c:pt idx="2">
                  <c:v>15.997892042496002</c:v>
                </c:pt>
                <c:pt idx="3">
                  <c:v>17.050553338892239</c:v>
                </c:pt>
                <c:pt idx="4">
                  <c:v>18.15031402925079</c:v>
                </c:pt>
                <c:pt idx="5">
                  <c:v>20.212189702973678</c:v>
                </c:pt>
                <c:pt idx="6">
                  <c:v>22.821583393627581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256248"/>
        <c:axId val="395256640"/>
      </c:lineChart>
      <c:catAx>
        <c:axId val="395256248"/>
        <c:scaling>
          <c:orientation val="minMax"/>
        </c:scaling>
        <c:delete val="0"/>
        <c:axPos val="b"/>
        <c:min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395256640"/>
        <c:crosses val="autoZero"/>
        <c:auto val="1"/>
        <c:lblAlgn val="ctr"/>
        <c:lblOffset val="100"/>
        <c:noMultiLvlLbl val="0"/>
      </c:catAx>
      <c:valAx>
        <c:axId val="395256640"/>
        <c:scaling>
          <c:orientation val="minMax"/>
          <c:max val="35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ru-RU"/>
          </a:p>
        </c:txPr>
        <c:crossAx val="395256248"/>
        <c:crosses val="autoZero"/>
        <c:crossBetween val="between"/>
        <c:majorUnit val="2"/>
        <c:minorUnit val="0.2"/>
      </c:valAx>
    </c:plotArea>
    <c:legend>
      <c:legendPos val="b"/>
      <c:layout>
        <c:manualLayout>
          <c:xMode val="edge"/>
          <c:yMode val="edge"/>
          <c:x val="8.1936320730314718E-2"/>
          <c:y val="0.82186919778527123"/>
          <c:w val="0.89999994554441698"/>
          <c:h val="7.5149482298227141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91527877373896"/>
          <c:y val="5.2929508320516912E-2"/>
          <c:w val="0.85048813319283267"/>
          <c:h val="0.7197207877219571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Жилая площадь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9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130.32</c:v>
                </c:pt>
                <c:pt idx="1">
                  <c:v>615.15</c:v>
                </c:pt>
                <c:pt idx="2">
                  <c:v>1300.7</c:v>
                </c:pt>
                <c:pt idx="3">
                  <c:v>3048.99</c:v>
                </c:pt>
                <c:pt idx="4">
                  <c:v>5705.64</c:v>
                </c:pt>
                <c:pt idx="5">
                  <c:v>10503.21</c:v>
                </c:pt>
                <c:pt idx="6">
                  <c:v>3712.97</c:v>
                </c:pt>
                <c:pt idx="7">
                  <c:v>4768.79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МОП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9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171.34</c:v>
                </c:pt>
                <c:pt idx="1">
                  <c:v>514.54999999999995</c:v>
                </c:pt>
                <c:pt idx="2">
                  <c:v>826.83</c:v>
                </c:pt>
                <c:pt idx="3">
                  <c:v>911.13</c:v>
                </c:pt>
                <c:pt idx="4">
                  <c:v>1916.13</c:v>
                </c:pt>
                <c:pt idx="5">
                  <c:v>3918.99</c:v>
                </c:pt>
                <c:pt idx="6">
                  <c:v>1389.93</c:v>
                </c:pt>
                <c:pt idx="7">
                  <c:v>2267.9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248800"/>
        <c:axId val="395253896"/>
      </c:lineChart>
      <c:catAx>
        <c:axId val="39524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95253896"/>
        <c:crosses val="autoZero"/>
        <c:auto val="1"/>
        <c:lblAlgn val="ctr"/>
        <c:lblOffset val="100"/>
        <c:noMultiLvlLbl val="0"/>
      </c:catAx>
      <c:valAx>
        <c:axId val="395253896"/>
        <c:scaling>
          <c:orientation val="minMax"/>
          <c:max val="15000"/>
          <c:min val="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395248800"/>
        <c:crosses val="autoZero"/>
        <c:crossBetween val="between"/>
      </c:valAx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МОП</c:v>
                </c:pt>
              </c:strCache>
            </c:strRef>
          </c:tx>
          <c:dPt>
            <c:idx val="6"/>
            <c:bubble3D val="0"/>
            <c:explosion val="4"/>
          </c:dPt>
          <c:dLbls>
            <c:dLbl>
              <c:idx val="3"/>
              <c:layout>
                <c:manualLayout>
                  <c:x val="-9.2969525338212178E-2"/>
                  <c:y val="5.047529885643516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0343144589710324"/>
                  <c:y val="-2.922531841033060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6516302595118541E-2"/>
                  <c:y val="-3.313768832389841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2596246438492112E-2"/>
                  <c:y val="-2.314306266234704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0175412942209345E-2"/>
                  <c:y val="-4.340328457718645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9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168.2</c:v>
                </c:pt>
                <c:pt idx="1">
                  <c:v>88.04</c:v>
                </c:pt>
                <c:pt idx="2">
                  <c:v>61.67</c:v>
                </c:pt>
                <c:pt idx="3">
                  <c:v>31.98</c:v>
                </c:pt>
                <c:pt idx="4">
                  <c:v>34.49</c:v>
                </c:pt>
                <c:pt idx="5">
                  <c:v>37.799999999999997</c:v>
                </c:pt>
                <c:pt idx="6">
                  <c:v>37.229999999999997</c:v>
                </c:pt>
                <c:pt idx="7">
                  <c:v>47.54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домов(ед)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1904-1920 </c:v>
                </c:pt>
                <c:pt idx="1">
                  <c:v>1920-1940</c:v>
                </c:pt>
                <c:pt idx="2">
                  <c:v>1940-1960</c:v>
                </c:pt>
                <c:pt idx="3">
                  <c:v>1960-1980</c:v>
                </c:pt>
                <c:pt idx="4">
                  <c:v>1980-2015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12</c:v>
                </c:pt>
                <c:pt idx="2">
                  <c:v>110</c:v>
                </c:pt>
                <c:pt idx="3">
                  <c:v>284</c:v>
                </c:pt>
                <c:pt idx="4">
                  <c:v>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советов МКД(ед)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1904-1920 </c:v>
                </c:pt>
                <c:pt idx="1">
                  <c:v>1920-1940</c:v>
                </c:pt>
                <c:pt idx="2">
                  <c:v>1940-1960</c:v>
                </c:pt>
                <c:pt idx="3">
                  <c:v>1960-1980</c:v>
                </c:pt>
                <c:pt idx="4">
                  <c:v>1980-2015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68</c:v>
                </c:pt>
                <c:pt idx="3">
                  <c:v>249</c:v>
                </c:pt>
                <c:pt idx="4">
                  <c:v>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98790976"/>
        <c:axId val="398793328"/>
      </c:barChart>
      <c:catAx>
        <c:axId val="3987909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98793328"/>
        <c:crosses val="autoZero"/>
        <c:auto val="1"/>
        <c:lblAlgn val="ctr"/>
        <c:lblOffset val="100"/>
        <c:noMultiLvlLbl val="0"/>
      </c:catAx>
      <c:valAx>
        <c:axId val="398793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987909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советов МКД на домах(ед)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45</c:v>
                </c:pt>
                <c:pt idx="1">
                  <c:v>77</c:v>
                </c:pt>
                <c:pt idx="2">
                  <c:v>55</c:v>
                </c:pt>
                <c:pt idx="3">
                  <c:v>61</c:v>
                </c:pt>
                <c:pt idx="4">
                  <c:v>156</c:v>
                </c:pt>
                <c:pt idx="5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98782352"/>
        <c:axId val="398792152"/>
      </c:barChart>
      <c:catAx>
        <c:axId val="39878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98792152"/>
        <c:crosses val="autoZero"/>
        <c:auto val="1"/>
        <c:lblAlgn val="ctr"/>
        <c:lblOffset val="100"/>
        <c:noMultiLvlLbl val="0"/>
      </c:catAx>
      <c:valAx>
        <c:axId val="398792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chemeClr val="accent1"/>
            </a:solidFill>
          </a:ln>
        </c:spPr>
        <c:txPr>
          <a:bodyPr/>
          <a:lstStyle/>
          <a:p>
            <a:pPr>
              <a:defRPr b="1"/>
            </a:pPr>
            <a:endParaRPr lang="ru-RU"/>
          </a:p>
        </c:txPr>
        <c:crossAx val="3987823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Заблокированно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4044793960164884E-17"/>
                  <c:y val="7.2694240297966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Сумма (руб.)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2817393.01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Разблокированно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Сумма (руб.)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1399455.32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8784704"/>
        <c:axId val="398785096"/>
      </c:barChart>
      <c:catAx>
        <c:axId val="39878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98785096"/>
        <c:crosses val="autoZero"/>
        <c:auto val="1"/>
        <c:lblAlgn val="ctr"/>
        <c:lblOffset val="100"/>
        <c:noMultiLvlLbl val="0"/>
      </c:catAx>
      <c:valAx>
        <c:axId val="398785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987847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Сумма(руб.)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4044793960164884E-17"/>
                  <c:y val="7.2694240297966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46838846.149999999</c:v>
                </c:pt>
                <c:pt idx="1">
                  <c:v>44411741.359999999</c:v>
                </c:pt>
                <c:pt idx="2">
                  <c:v>27810125.629999999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8794112"/>
        <c:axId val="329956584"/>
      </c:barChart>
      <c:catAx>
        <c:axId val="39879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29956584"/>
        <c:crosses val="autoZero"/>
        <c:auto val="1"/>
        <c:lblAlgn val="ctr"/>
        <c:lblOffset val="100"/>
        <c:noMultiLvlLbl val="0"/>
      </c:catAx>
      <c:valAx>
        <c:axId val="32995658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987941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9836049294108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poly"/>
            <c:order val="2"/>
            <c:dispRSqr val="0"/>
            <c:dispEq val="0"/>
          </c:trendline>
          <c:cat>
            <c:strRef>
              <c:f>Лист1!$A$2:$A$6</c:f>
              <c:strCache>
                <c:ptCount val="5"/>
                <c:pt idx="0">
                  <c:v>до 2</c:v>
                </c:pt>
                <c:pt idx="1">
                  <c:v>с 2 до 4</c:v>
                </c:pt>
                <c:pt idx="2">
                  <c:v>с 4 до 6</c:v>
                </c:pt>
                <c:pt idx="3">
                  <c:v>с 6 до 10</c:v>
                </c:pt>
                <c:pt idx="4">
                  <c:v>с 10 до 15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</c:v>
                </c:pt>
                <c:pt idx="1">
                  <c:v>75</c:v>
                </c:pt>
                <c:pt idx="2">
                  <c:v>204</c:v>
                </c:pt>
                <c:pt idx="3">
                  <c:v>142</c:v>
                </c:pt>
                <c:pt idx="4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27858976"/>
        <c:axId val="327859368"/>
      </c:barChart>
      <c:catAx>
        <c:axId val="3278589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27859368"/>
        <c:crosses val="autoZero"/>
        <c:auto val="1"/>
        <c:lblAlgn val="ctr"/>
        <c:lblOffset val="100"/>
        <c:noMultiLvlLbl val="0"/>
      </c:catAx>
      <c:valAx>
        <c:axId val="3278593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1"/>
            </a:pPr>
            <a:endParaRPr lang="ru-RU"/>
          </a:p>
        </c:txPr>
        <c:crossAx val="327858976"/>
        <c:crosses val="autoZero"/>
        <c:crossBetween val="midCat"/>
        <c:majorUnit val="25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Шт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до 2</c:v>
                </c:pt>
                <c:pt idx="1">
                  <c:v>с 2 до 4</c:v>
                </c:pt>
                <c:pt idx="2">
                  <c:v>с 4 до 6</c:v>
                </c:pt>
                <c:pt idx="3">
                  <c:v>с 6 до 10</c:v>
                </c:pt>
                <c:pt idx="4">
                  <c:v>с 10 до 15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</c:v>
                </c:pt>
                <c:pt idx="1">
                  <c:v>75</c:v>
                </c:pt>
                <c:pt idx="2">
                  <c:v>204</c:v>
                </c:pt>
                <c:pt idx="3">
                  <c:v>142</c:v>
                </c:pt>
                <c:pt idx="4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площадь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2395000.48</c:v>
                </c:pt>
                <c:pt idx="1">
                  <c:v>2404025.87</c:v>
                </c:pt>
                <c:pt idx="2">
                  <c:v>2399819.04</c:v>
                </c:pt>
                <c:pt idx="3">
                  <c:v>2429795.7400000002</c:v>
                </c:pt>
                <c:pt idx="4">
                  <c:v>2418281.36</c:v>
                </c:pt>
                <c:pt idx="5">
                  <c:v>2406429.36</c:v>
                </c:pt>
                <c:pt idx="6">
                  <c:v>2390696.21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Жилая площадь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1698480.07</c:v>
                </c:pt>
                <c:pt idx="1">
                  <c:v>1704710.86</c:v>
                </c:pt>
                <c:pt idx="2">
                  <c:v>1699400.93</c:v>
                </c:pt>
                <c:pt idx="3">
                  <c:v>1717234.13</c:v>
                </c:pt>
                <c:pt idx="4">
                  <c:v>1709431.63</c:v>
                </c:pt>
                <c:pt idx="5">
                  <c:v>1698328.23</c:v>
                </c:pt>
                <c:pt idx="6">
                  <c:v>1685441.48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Площадь МОП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612053.78</c:v>
                </c:pt>
                <c:pt idx="1">
                  <c:v>614583.07999999996</c:v>
                </c:pt>
                <c:pt idx="2">
                  <c:v>617111.07999999996</c:v>
                </c:pt>
                <c:pt idx="3">
                  <c:v>628904.18000000005</c:v>
                </c:pt>
                <c:pt idx="4">
                  <c:v>626795.5</c:v>
                </c:pt>
                <c:pt idx="5">
                  <c:v>625412.4</c:v>
                </c:pt>
                <c:pt idx="6">
                  <c:v>621704.5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27857800"/>
        <c:axId val="327855056"/>
      </c:barChart>
      <c:catAx>
        <c:axId val="327857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27855056"/>
        <c:crosses val="autoZero"/>
        <c:auto val="1"/>
        <c:lblAlgn val="ctr"/>
        <c:lblOffset val="100"/>
        <c:noMultiLvlLbl val="0"/>
      </c:catAx>
      <c:valAx>
        <c:axId val="32785505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278578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Лист1!$B$2:$B$8</c:f>
              <c:numCache>
                <c:formatCode>General</c:formatCode>
                <c:ptCount val="7"/>
                <c:pt idx="0">
                  <c:v>10300</c:v>
                </c:pt>
                <c:pt idx="1">
                  <c:v>4322</c:v>
                </c:pt>
                <c:pt idx="2">
                  <c:v>2997</c:v>
                </c:pt>
                <c:pt idx="3">
                  <c:v>3251</c:v>
                </c:pt>
                <c:pt idx="4">
                  <c:v>3686</c:v>
                </c:pt>
                <c:pt idx="5">
                  <c:v>2754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  <c:pt idx="0">
                        <c:v>Количество (мягкие) м2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Лист1!$A$2:$A$8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</c:numCache>
                  </c:numRef>
                </c15:cat>
              </c15:filteredCategoryTitle>
            </c:ext>
          </c:extLst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 algn="ctr">
                  <a:defRPr lang="ru-RU" sz="12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Лист1!$C$2:$C$8</c:f>
              <c:numCache>
                <c:formatCode>General</c:formatCode>
                <c:ptCount val="7"/>
                <c:pt idx="0">
                  <c:v>84</c:v>
                </c:pt>
                <c:pt idx="1">
                  <c:v>160</c:v>
                </c:pt>
                <c:pt idx="2">
                  <c:v>1340</c:v>
                </c:pt>
                <c:pt idx="3">
                  <c:v>70</c:v>
                </c:pt>
                <c:pt idx="4">
                  <c:v>1325</c:v>
                </c:pt>
                <c:pt idx="5">
                  <c:v>400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Количество (жесткие) м2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Лист1!$A$2:$A$8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27853096"/>
        <c:axId val="327853488"/>
      </c:barChart>
      <c:catAx>
        <c:axId val="327853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27853488"/>
        <c:crosses val="autoZero"/>
        <c:auto val="1"/>
        <c:lblAlgn val="ctr"/>
        <c:lblOffset val="100"/>
        <c:noMultiLvlLbl val="0"/>
      </c:catAx>
      <c:valAx>
        <c:axId val="327853488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ru-RU"/>
          </a:p>
        </c:txPr>
        <c:crossAx val="3278530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Лист1!$B$2:$B$8</c:f>
              <c:numCache>
                <c:formatCode>General</c:formatCode>
                <c:ptCount val="7"/>
                <c:pt idx="0">
                  <c:v>2512</c:v>
                </c:pt>
                <c:pt idx="1">
                  <c:v>970</c:v>
                </c:pt>
                <c:pt idx="2">
                  <c:v>1172</c:v>
                </c:pt>
                <c:pt idx="3">
                  <c:v>3100</c:v>
                </c:pt>
                <c:pt idx="4">
                  <c:v>3900</c:v>
                </c:pt>
                <c:pt idx="5">
                  <c:v>1659</c:v>
                </c:pt>
                <c:pt idx="6">
                  <c:v>47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  <c:pt idx="0">
                        <c:v>Метры квадратные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Лист1!$A$2:$A$8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</c:numCache>
                  </c:numRef>
                </c15:cat>
              </c15:filteredCategoryTitle>
            </c:ext>
          </c:extLst>
        </c:ser>
        <c:ser>
          <c:idx val="1"/>
          <c:order val="1"/>
          <c:invertIfNegative val="0"/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Количество домов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Лист1!$A$2:$A$8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27853880"/>
        <c:axId val="327854272"/>
      </c:barChart>
      <c:catAx>
        <c:axId val="327853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27854272"/>
        <c:crosses val="autoZero"/>
        <c:auto val="1"/>
        <c:lblAlgn val="ctr"/>
        <c:lblOffset val="100"/>
        <c:noMultiLvlLbl val="0"/>
      </c:catAx>
      <c:valAx>
        <c:axId val="327854272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ru-RU"/>
          </a:p>
        </c:txPr>
        <c:crossAx val="3278538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Лист1!$B$2:$B$8</c:f>
              <c:numCache>
                <c:formatCode>General</c:formatCode>
                <c:ptCount val="7"/>
                <c:pt idx="0">
                  <c:v>12511</c:v>
                </c:pt>
                <c:pt idx="1">
                  <c:v>10467</c:v>
                </c:pt>
                <c:pt idx="2">
                  <c:v>801</c:v>
                </c:pt>
                <c:pt idx="3">
                  <c:v>7888.1</c:v>
                </c:pt>
                <c:pt idx="4">
                  <c:v>6084</c:v>
                </c:pt>
                <c:pt idx="5">
                  <c:v>10298</c:v>
                </c:pt>
                <c:pt idx="6">
                  <c:v>158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  <c:pt idx="0">
                        <c:v>Метры погонные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Лист1!$A$2:$A$8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</c:numCache>
                  </c:numRef>
                </c15:cat>
              </c15:filteredCategoryTitle>
            </c:ext>
          </c:extLst>
        </c:ser>
        <c:ser>
          <c:idx val="1"/>
          <c:order val="1"/>
          <c:invertIfNegative val="0"/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Количество домов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Лист1!$A$2:$A$8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27856232"/>
        <c:axId val="328092072"/>
      </c:barChart>
      <c:catAx>
        <c:axId val="327856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28092072"/>
        <c:crosses val="autoZero"/>
        <c:auto val="1"/>
        <c:lblAlgn val="ctr"/>
        <c:lblOffset val="100"/>
        <c:noMultiLvlLbl val="0"/>
      </c:catAx>
      <c:valAx>
        <c:axId val="328092072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ru-RU"/>
          </a:p>
        </c:txPr>
        <c:crossAx val="3278562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Лист1!$B$2:$B$8</c:f>
              <c:numCache>
                <c:formatCode>General</c:formatCode>
                <c:ptCount val="7"/>
                <c:pt idx="0">
                  <c:v>3917</c:v>
                </c:pt>
                <c:pt idx="1">
                  <c:v>2491</c:v>
                </c:pt>
                <c:pt idx="2">
                  <c:v>1456</c:v>
                </c:pt>
                <c:pt idx="3">
                  <c:v>2083</c:v>
                </c:pt>
                <c:pt idx="4">
                  <c:v>5061</c:v>
                </c:pt>
                <c:pt idx="5">
                  <c:v>5335</c:v>
                </c:pt>
                <c:pt idx="6">
                  <c:v>286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  <c:pt idx="0">
                        <c:v>Метры погонные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Лист1!$A$2:$A$8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</c:numCache>
                  </c:numRef>
                </c15:cat>
              </c15:filteredCategoryTitle>
            </c:ext>
          </c:extLst>
        </c:ser>
        <c:ser>
          <c:idx val="1"/>
          <c:order val="1"/>
          <c:invertIfNegative val="0"/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Лист1!$B$15</c15:sqref>
                        </c15:formulaRef>
                      </c:ext>
                    </c:extLst>
                    <c:strCache>
                      <c:ptCount val="1"/>
                      <c:pt idx="0">
                        <c:v>Количество домов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Лист1!$A$2:$A$8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95260168"/>
        <c:axId val="395260952"/>
      </c:barChart>
      <c:catAx>
        <c:axId val="395260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95260952"/>
        <c:crosses val="autoZero"/>
        <c:auto val="1"/>
        <c:lblAlgn val="ctr"/>
        <c:lblOffset val="100"/>
        <c:noMultiLvlLbl val="0"/>
      </c:catAx>
      <c:valAx>
        <c:axId val="395260952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ru-RU"/>
          </a:p>
        </c:txPr>
        <c:crossAx val="395260168"/>
        <c:crosses val="autoZero"/>
        <c:crossBetween val="between"/>
        <c:majorUnit val="1000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511CB1-3DC9-442F-8ADD-5934335263D7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DD3AE1-0EF3-4FA1-82FE-989B11A85FED}">
      <dgm:prSet phldrT="[Текст]" custT="1"/>
      <dgm:spPr/>
      <dgm:t>
        <a:bodyPr/>
        <a:lstStyle/>
        <a:p>
          <a:r>
            <a:rPr lang="ru-RU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ООО «ИРЦ»</a:t>
          </a:r>
          <a:endParaRPr lang="ru-RU" sz="14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16A9B8-D8EB-4811-A986-BC6A5BD132E8}" type="parTrans" cxnId="{91C348FF-14D7-48F1-8B4A-D30758B29AFA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97BA7482-DFD3-4DBA-A4A4-9C0A9CF236C1}" type="sibTrans" cxnId="{91C348FF-14D7-48F1-8B4A-D30758B29AFA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539D75F7-19EF-4C80-B26D-B1B87CD865FB}">
      <dgm:prSet phldrT="[Текст]" custT="1"/>
      <dgm:spPr/>
      <dgm:t>
        <a:bodyPr/>
        <a:lstStyle/>
        <a:p>
          <a:r>
            <a:rPr lang="ru-RU" sz="18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ООО "Управляющая компания </a:t>
          </a:r>
          <a:r>
            <a:rPr lang="ru-RU" sz="18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Первореченского</a:t>
          </a:r>
          <a:r>
            <a:rPr lang="ru-RU" sz="18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района"</a:t>
          </a:r>
          <a:endParaRPr lang="ru-RU" sz="18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52147B-6B05-4A0C-9240-3C693175D24C}" type="parTrans" cxnId="{36F85C8D-5018-44F9-8434-C4F917875B1C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5CB835C5-6AC1-43A9-85CE-A50F45389147}" type="sibTrans" cxnId="{36F85C8D-5018-44F9-8434-C4F917875B1C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850B9FD5-3AE0-479A-BFBF-0B885DA0FFEF}">
      <dgm:prSet phldrT="[Текст]" custT="1"/>
      <dgm:spPr/>
      <dgm:t>
        <a:bodyPr/>
        <a:lstStyle/>
        <a:p>
          <a:r>
            <a: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Техническое </a:t>
          </a:r>
          <a:r>
            <a:rPr lang="ru-RU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обслуживание</a:t>
          </a:r>
        </a:p>
        <a:p>
          <a:r>
            <a:rPr lang="ru-RU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 ед.</a:t>
          </a:r>
        </a:p>
        <a:p>
          <a:endParaRPr lang="ru-RU" sz="1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046D4B-4576-4B25-96F6-6CA2F6E5122B}" type="parTrans" cxnId="{8134B888-B6F2-4F81-BA0E-3B03E4FA3392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E895EE19-B696-48A8-BC42-96F81598529B}" type="sibTrans" cxnId="{8134B888-B6F2-4F81-BA0E-3B03E4FA3392}">
      <dgm:prSet custT="1"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13A0C5DA-E55B-49C6-8DD3-1EC378FD2D4C}">
      <dgm:prSet phldrT="[Текст]" custT="1"/>
      <dgm:spPr/>
      <dgm:t>
        <a:bodyPr/>
        <a:lstStyle/>
        <a:p>
          <a:r>
            <a: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Аварийная </a:t>
          </a:r>
          <a:r>
            <a:rPr lang="ru-RU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служба</a:t>
          </a:r>
        </a:p>
        <a:p>
          <a:r>
            <a:rPr lang="ru-RU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ед.</a:t>
          </a:r>
        </a:p>
        <a:p>
          <a:endParaRPr lang="ru-RU" sz="1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5CCBFB-112A-4621-9FAA-28DD779963F6}" type="parTrans" cxnId="{832BA12C-BCA1-4349-A974-F95135327D2E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2444EFDD-BA31-42D9-9873-D804A9120196}" type="sibTrans" cxnId="{832BA12C-BCA1-4349-A974-F95135327D2E}">
      <dgm:prSet custT="1"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4494C33C-0340-4EE9-98F6-0D86E0F7715C}">
      <dgm:prSet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Лифтовая служба</a:t>
          </a:r>
        </a:p>
        <a:p>
          <a:r>
            <a:rPr lang="ru-RU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ед.</a:t>
          </a:r>
          <a:endParaRPr lang="ru-RU" sz="1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9399D4-B530-4469-9251-F5CB3926410F}" type="parTrans" cxnId="{3F83F120-C849-404F-A586-13A481ED7F91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4F94983B-759D-4D03-B139-72B56F9742F0}" type="sibTrans" cxnId="{3F83F120-C849-404F-A586-13A481ED7F91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B466CB3E-4290-4EA7-A20F-E8E46ED75055}">
      <dgm:prSet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Вывоз ТБО</a:t>
          </a:r>
        </a:p>
        <a:p>
          <a:r>
            <a:rPr lang="ru-RU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ед.</a:t>
          </a:r>
          <a:endParaRPr lang="ru-RU" sz="1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AD5DE7-BA26-4042-8547-AF4D9606D646}" type="parTrans" cxnId="{40B04F79-7152-49CC-BCCB-50B354EB9C49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21176B24-FB52-4553-829C-698389726DAC}" type="sibTrans" cxnId="{40B04F79-7152-49CC-BCCB-50B354EB9C49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5DE04B51-6086-439C-841D-437B1646B243}">
      <dgm:prSet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Ремонт МКД</a:t>
          </a:r>
        </a:p>
        <a:p>
          <a:r>
            <a:rPr lang="ru-RU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18 ед.</a:t>
          </a:r>
          <a:endParaRPr lang="ru-RU" sz="1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FC7E3F-516E-4367-8B04-394B7DAD928F}" type="parTrans" cxnId="{37FCDBD6-7E5A-44FD-8CA2-F224DB8C73D8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96F0CF71-16A8-4B53-8FB7-05FD45D354AE}" type="sibTrans" cxnId="{37FCDBD6-7E5A-44FD-8CA2-F224DB8C73D8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A97AE81D-109F-423E-A210-28D46F4A6145}">
      <dgm:prSet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Санитарное обслуживание</a:t>
          </a:r>
        </a:p>
        <a:p>
          <a:r>
            <a:rPr lang="ru-RU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 ед.</a:t>
          </a:r>
        </a:p>
        <a:p>
          <a:endParaRPr lang="ru-RU" sz="1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CC6DCE-3A44-4371-B2F4-214FA664F69E}" type="parTrans" cxnId="{3A2011C4-F4A4-4B04-AE29-85C384A97FCC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81AB7AAC-0778-4B80-88AB-2692840F1BF8}" type="sibTrans" cxnId="{3A2011C4-F4A4-4B04-AE29-85C384A97FCC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0318D93D-6066-43EB-8020-58BE136A02B9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Обслуживание тепловых узлов</a:t>
          </a:r>
        </a:p>
        <a:p>
          <a:r>
            <a:rPr lang="ru-RU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 ед.</a:t>
          </a:r>
          <a:endParaRPr lang="ru-RU" sz="1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B386E9-B988-4984-8E3F-406AFA232EAD}" type="parTrans" cxnId="{03E75A84-140A-4178-A7A4-C5BB88CA14B4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28311318-8FAD-4970-B426-25DC3615B748}" type="sibTrans" cxnId="{03E75A84-140A-4178-A7A4-C5BB88CA14B4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491D2B59-1948-4A0B-B5AE-A270993F6916}">
      <dgm:prSet phldrT="[Текст]" custT="1"/>
      <dgm:spPr/>
      <dgm:t>
        <a:bodyPr/>
        <a:lstStyle/>
        <a:p>
          <a:r>
            <a:rPr lang="ru-RU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МКУ  учетно-регистрационный центр</a:t>
          </a:r>
          <a:endParaRPr lang="ru-RU" sz="14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D640B0-265A-49E2-8552-4B84DC738D22}" type="parTrans" cxnId="{011AFFC4-13E8-4954-985E-A3F0E2379B23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4D5E826F-F91A-4EE9-9A26-800DF4D6BF23}" type="sibTrans" cxnId="{011AFFC4-13E8-4954-985E-A3F0E2379B23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CBD6537F-9E9C-4AAE-83BD-691AD5B384C6}" type="pres">
      <dgm:prSet presAssocID="{9D511CB1-3DC9-442F-8ADD-5934335263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78D1BEC-8DD5-4FF3-8447-EA185BCCCBCF}" type="pres">
      <dgm:prSet presAssocID="{C8DD3AE1-0EF3-4FA1-82FE-989B11A85FED}" presName="hierRoot1" presStyleCnt="0">
        <dgm:presLayoutVars>
          <dgm:hierBranch val="init"/>
        </dgm:presLayoutVars>
      </dgm:prSet>
      <dgm:spPr/>
    </dgm:pt>
    <dgm:pt modelId="{90426803-886D-45EA-A74A-7086F60D3B17}" type="pres">
      <dgm:prSet presAssocID="{C8DD3AE1-0EF3-4FA1-82FE-989B11A85FED}" presName="rootComposite1" presStyleCnt="0"/>
      <dgm:spPr/>
    </dgm:pt>
    <dgm:pt modelId="{C173EE79-9C64-4C2A-9949-EB5483F2CFD7}" type="pres">
      <dgm:prSet presAssocID="{C8DD3AE1-0EF3-4FA1-82FE-989B11A85FED}" presName="rootText1" presStyleLbl="node0" presStyleIdx="0" presStyleCnt="3" custScaleX="149039" custScaleY="161541" custLinFactY="-71954" custLinFactNeighborX="-6530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3F6B3A-EB01-4EA8-8B35-ABF225B45E64}" type="pres">
      <dgm:prSet presAssocID="{C8DD3AE1-0EF3-4FA1-82FE-989B11A85FE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C12CE93-E7CD-484A-BB92-089CEF10AEDD}" type="pres">
      <dgm:prSet presAssocID="{C8DD3AE1-0EF3-4FA1-82FE-989B11A85FED}" presName="hierChild2" presStyleCnt="0"/>
      <dgm:spPr/>
    </dgm:pt>
    <dgm:pt modelId="{7CDFA1C9-3AEA-4481-9885-88CFFACAB710}" type="pres">
      <dgm:prSet presAssocID="{C8DD3AE1-0EF3-4FA1-82FE-989B11A85FED}" presName="hierChild3" presStyleCnt="0"/>
      <dgm:spPr/>
    </dgm:pt>
    <dgm:pt modelId="{2B32BF24-C01E-4BF0-8A2A-7B107B0AEDD4}" type="pres">
      <dgm:prSet presAssocID="{539D75F7-19EF-4C80-B26D-B1B87CD865FB}" presName="hierRoot1" presStyleCnt="0">
        <dgm:presLayoutVars>
          <dgm:hierBranch val="init"/>
        </dgm:presLayoutVars>
      </dgm:prSet>
      <dgm:spPr/>
    </dgm:pt>
    <dgm:pt modelId="{F30C79F4-F8AE-4E33-856B-705A88B1A629}" type="pres">
      <dgm:prSet presAssocID="{539D75F7-19EF-4C80-B26D-B1B87CD865FB}" presName="rootComposite1" presStyleCnt="0"/>
      <dgm:spPr/>
    </dgm:pt>
    <dgm:pt modelId="{57AF1C64-17DD-405B-BD28-9093A7026B00}" type="pres">
      <dgm:prSet presAssocID="{539D75F7-19EF-4C80-B26D-B1B87CD865FB}" presName="rootText1" presStyleLbl="node0" presStyleIdx="1" presStyleCnt="3" custScaleX="326891" custScaleY="245168" custLinFactY="-89262" custLinFactNeighborX="-53614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060473-6518-414F-9385-02CE9A58F2F9}" type="pres">
      <dgm:prSet presAssocID="{539D75F7-19EF-4C80-B26D-B1B87CD865F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8D94D20-5468-4462-80E5-CDA7345ED0D1}" type="pres">
      <dgm:prSet presAssocID="{539D75F7-19EF-4C80-B26D-B1B87CD865FB}" presName="hierChild2" presStyleCnt="0"/>
      <dgm:spPr/>
    </dgm:pt>
    <dgm:pt modelId="{D485D912-39B4-48AA-82FB-AEE1AB0C884C}" type="pres">
      <dgm:prSet presAssocID="{4F046D4B-4576-4B25-96F6-6CA2F6E5122B}" presName="Name37" presStyleLbl="parChTrans1D2" presStyleIdx="0" presStyleCnt="7"/>
      <dgm:spPr/>
      <dgm:t>
        <a:bodyPr/>
        <a:lstStyle/>
        <a:p>
          <a:endParaRPr lang="ru-RU"/>
        </a:p>
      </dgm:t>
    </dgm:pt>
    <dgm:pt modelId="{ABBA4154-66FF-4C2D-8348-071140235747}" type="pres">
      <dgm:prSet presAssocID="{850B9FD5-3AE0-479A-BFBF-0B885DA0FFEF}" presName="hierRoot2" presStyleCnt="0">
        <dgm:presLayoutVars>
          <dgm:hierBranch val="init"/>
        </dgm:presLayoutVars>
      </dgm:prSet>
      <dgm:spPr/>
    </dgm:pt>
    <dgm:pt modelId="{108A1E55-7F86-4E5B-B0AC-74ECD548320E}" type="pres">
      <dgm:prSet presAssocID="{850B9FD5-3AE0-479A-BFBF-0B885DA0FFEF}" presName="rootComposite" presStyleCnt="0"/>
      <dgm:spPr/>
    </dgm:pt>
    <dgm:pt modelId="{1AA1130E-C19D-42EE-B4D7-79EBD64C067F}" type="pres">
      <dgm:prSet presAssocID="{850B9FD5-3AE0-479A-BFBF-0B885DA0FFEF}" presName="rootText" presStyleLbl="node2" presStyleIdx="0" presStyleCnt="7" custScaleY="3268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61D33A-089A-4045-8E00-21E634A89E3C}" type="pres">
      <dgm:prSet presAssocID="{850B9FD5-3AE0-479A-BFBF-0B885DA0FFEF}" presName="rootConnector" presStyleLbl="node2" presStyleIdx="0" presStyleCnt="7"/>
      <dgm:spPr/>
      <dgm:t>
        <a:bodyPr/>
        <a:lstStyle/>
        <a:p>
          <a:endParaRPr lang="ru-RU"/>
        </a:p>
      </dgm:t>
    </dgm:pt>
    <dgm:pt modelId="{0E240ACA-55C5-49DA-8E8B-8401B9047E45}" type="pres">
      <dgm:prSet presAssocID="{850B9FD5-3AE0-479A-BFBF-0B885DA0FFEF}" presName="hierChild4" presStyleCnt="0"/>
      <dgm:spPr/>
    </dgm:pt>
    <dgm:pt modelId="{41754BDD-EB98-4CCC-9BC2-A499D5CF00BC}" type="pres">
      <dgm:prSet presAssocID="{850B9FD5-3AE0-479A-BFBF-0B885DA0FFEF}" presName="hierChild5" presStyleCnt="0"/>
      <dgm:spPr/>
    </dgm:pt>
    <dgm:pt modelId="{A86593B7-51D2-430A-8697-79E8CB293FCC}" type="pres">
      <dgm:prSet presAssocID="{DDCC6DCE-3A44-4371-B2F4-214FA664F69E}" presName="Name37" presStyleLbl="parChTrans1D2" presStyleIdx="1" presStyleCnt="7"/>
      <dgm:spPr/>
      <dgm:t>
        <a:bodyPr/>
        <a:lstStyle/>
        <a:p>
          <a:endParaRPr lang="ru-RU"/>
        </a:p>
      </dgm:t>
    </dgm:pt>
    <dgm:pt modelId="{65CCE65C-E5C4-479B-B9C9-FFD9A2C15766}" type="pres">
      <dgm:prSet presAssocID="{A97AE81D-109F-423E-A210-28D46F4A6145}" presName="hierRoot2" presStyleCnt="0">
        <dgm:presLayoutVars>
          <dgm:hierBranch val="init"/>
        </dgm:presLayoutVars>
      </dgm:prSet>
      <dgm:spPr/>
    </dgm:pt>
    <dgm:pt modelId="{72D21535-B2AA-452E-860D-0439A52D3B93}" type="pres">
      <dgm:prSet presAssocID="{A97AE81D-109F-423E-A210-28D46F4A6145}" presName="rootComposite" presStyleCnt="0"/>
      <dgm:spPr/>
    </dgm:pt>
    <dgm:pt modelId="{26180FEF-0370-49ED-9BB5-59F51090A179}" type="pres">
      <dgm:prSet presAssocID="{A97AE81D-109F-423E-A210-28D46F4A6145}" presName="rootText" presStyleLbl="node2" presStyleIdx="1" presStyleCnt="7" custScaleY="3268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7653BC-F27B-4B60-A6A5-0FE0CA8A2279}" type="pres">
      <dgm:prSet presAssocID="{A97AE81D-109F-423E-A210-28D46F4A6145}" presName="rootConnector" presStyleLbl="node2" presStyleIdx="1" presStyleCnt="7"/>
      <dgm:spPr/>
      <dgm:t>
        <a:bodyPr/>
        <a:lstStyle/>
        <a:p>
          <a:endParaRPr lang="ru-RU"/>
        </a:p>
      </dgm:t>
    </dgm:pt>
    <dgm:pt modelId="{E207A211-A08F-4717-BFBB-ED24AF45C034}" type="pres">
      <dgm:prSet presAssocID="{A97AE81D-109F-423E-A210-28D46F4A6145}" presName="hierChild4" presStyleCnt="0"/>
      <dgm:spPr/>
    </dgm:pt>
    <dgm:pt modelId="{48D4390C-8F91-463A-9702-C215C01F23BF}" type="pres">
      <dgm:prSet presAssocID="{A97AE81D-109F-423E-A210-28D46F4A6145}" presName="hierChild5" presStyleCnt="0"/>
      <dgm:spPr/>
    </dgm:pt>
    <dgm:pt modelId="{E7D6C17B-6456-4F18-8A0E-1376057A4115}" type="pres">
      <dgm:prSet presAssocID="{875CCBFB-112A-4621-9FAA-28DD779963F6}" presName="Name37" presStyleLbl="parChTrans1D2" presStyleIdx="2" presStyleCnt="7"/>
      <dgm:spPr/>
      <dgm:t>
        <a:bodyPr/>
        <a:lstStyle/>
        <a:p>
          <a:endParaRPr lang="ru-RU"/>
        </a:p>
      </dgm:t>
    </dgm:pt>
    <dgm:pt modelId="{AE9DCC19-68F0-4649-B97A-169C52171914}" type="pres">
      <dgm:prSet presAssocID="{13A0C5DA-E55B-49C6-8DD3-1EC378FD2D4C}" presName="hierRoot2" presStyleCnt="0">
        <dgm:presLayoutVars>
          <dgm:hierBranch val="init"/>
        </dgm:presLayoutVars>
      </dgm:prSet>
      <dgm:spPr/>
    </dgm:pt>
    <dgm:pt modelId="{EF3E9E79-BE52-4E98-99C4-C97DC610410B}" type="pres">
      <dgm:prSet presAssocID="{13A0C5DA-E55B-49C6-8DD3-1EC378FD2D4C}" presName="rootComposite" presStyleCnt="0"/>
      <dgm:spPr/>
    </dgm:pt>
    <dgm:pt modelId="{5BCCE62D-0E86-4EB9-81FB-BB386DE21D47}" type="pres">
      <dgm:prSet presAssocID="{13A0C5DA-E55B-49C6-8DD3-1EC378FD2D4C}" presName="rootText" presStyleLbl="node2" presStyleIdx="2" presStyleCnt="7" custScaleY="3268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EBCBA5-013B-471E-8ADE-4714D28720FA}" type="pres">
      <dgm:prSet presAssocID="{13A0C5DA-E55B-49C6-8DD3-1EC378FD2D4C}" presName="rootConnector" presStyleLbl="node2" presStyleIdx="2" presStyleCnt="7"/>
      <dgm:spPr/>
      <dgm:t>
        <a:bodyPr/>
        <a:lstStyle/>
        <a:p>
          <a:endParaRPr lang="ru-RU"/>
        </a:p>
      </dgm:t>
    </dgm:pt>
    <dgm:pt modelId="{3B422344-2F28-4706-890B-0A44A56145DC}" type="pres">
      <dgm:prSet presAssocID="{13A0C5DA-E55B-49C6-8DD3-1EC378FD2D4C}" presName="hierChild4" presStyleCnt="0"/>
      <dgm:spPr/>
    </dgm:pt>
    <dgm:pt modelId="{DC1ABEAA-DD75-4261-AB3C-A83E01A94CA1}" type="pres">
      <dgm:prSet presAssocID="{13A0C5DA-E55B-49C6-8DD3-1EC378FD2D4C}" presName="hierChild5" presStyleCnt="0"/>
      <dgm:spPr/>
    </dgm:pt>
    <dgm:pt modelId="{C156C521-3832-487F-AEDE-687FF9098AEF}" type="pres">
      <dgm:prSet presAssocID="{6E9399D4-B530-4469-9251-F5CB3926410F}" presName="Name37" presStyleLbl="parChTrans1D2" presStyleIdx="3" presStyleCnt="7"/>
      <dgm:spPr/>
      <dgm:t>
        <a:bodyPr/>
        <a:lstStyle/>
        <a:p>
          <a:endParaRPr lang="ru-RU"/>
        </a:p>
      </dgm:t>
    </dgm:pt>
    <dgm:pt modelId="{84DC691D-71AC-4F40-A0F0-BF0AE6CB8F3F}" type="pres">
      <dgm:prSet presAssocID="{4494C33C-0340-4EE9-98F6-0D86E0F7715C}" presName="hierRoot2" presStyleCnt="0">
        <dgm:presLayoutVars>
          <dgm:hierBranch val="init"/>
        </dgm:presLayoutVars>
      </dgm:prSet>
      <dgm:spPr/>
    </dgm:pt>
    <dgm:pt modelId="{F40EC283-F22F-47C8-A772-808534699655}" type="pres">
      <dgm:prSet presAssocID="{4494C33C-0340-4EE9-98F6-0D86E0F7715C}" presName="rootComposite" presStyleCnt="0"/>
      <dgm:spPr/>
    </dgm:pt>
    <dgm:pt modelId="{8B3EC2AE-0EF2-4A68-BE48-683D7320DCFC}" type="pres">
      <dgm:prSet presAssocID="{4494C33C-0340-4EE9-98F6-0D86E0F7715C}" presName="rootText" presStyleLbl="node2" presStyleIdx="3" presStyleCnt="7" custScaleY="3268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5FF91A-34C7-47E9-91A6-36360DE84BDF}" type="pres">
      <dgm:prSet presAssocID="{4494C33C-0340-4EE9-98F6-0D86E0F7715C}" presName="rootConnector" presStyleLbl="node2" presStyleIdx="3" presStyleCnt="7"/>
      <dgm:spPr/>
      <dgm:t>
        <a:bodyPr/>
        <a:lstStyle/>
        <a:p>
          <a:endParaRPr lang="ru-RU"/>
        </a:p>
      </dgm:t>
    </dgm:pt>
    <dgm:pt modelId="{9A15CA85-2BA7-49DB-8CB3-66ED3BF8E7EA}" type="pres">
      <dgm:prSet presAssocID="{4494C33C-0340-4EE9-98F6-0D86E0F7715C}" presName="hierChild4" presStyleCnt="0"/>
      <dgm:spPr/>
    </dgm:pt>
    <dgm:pt modelId="{4A3C939B-9513-4C01-B61E-55A1914F7457}" type="pres">
      <dgm:prSet presAssocID="{4494C33C-0340-4EE9-98F6-0D86E0F7715C}" presName="hierChild5" presStyleCnt="0"/>
      <dgm:spPr/>
    </dgm:pt>
    <dgm:pt modelId="{C9824B78-2D47-4E1D-AA2E-0B466C71FF6D}" type="pres">
      <dgm:prSet presAssocID="{A7AD5DE7-BA26-4042-8547-AF4D9606D646}" presName="Name37" presStyleLbl="parChTrans1D2" presStyleIdx="4" presStyleCnt="7"/>
      <dgm:spPr/>
      <dgm:t>
        <a:bodyPr/>
        <a:lstStyle/>
        <a:p>
          <a:endParaRPr lang="ru-RU"/>
        </a:p>
      </dgm:t>
    </dgm:pt>
    <dgm:pt modelId="{AB466035-49C8-4905-A703-BEDF29D14008}" type="pres">
      <dgm:prSet presAssocID="{B466CB3E-4290-4EA7-A20F-E8E46ED75055}" presName="hierRoot2" presStyleCnt="0">
        <dgm:presLayoutVars>
          <dgm:hierBranch val="init"/>
        </dgm:presLayoutVars>
      </dgm:prSet>
      <dgm:spPr/>
    </dgm:pt>
    <dgm:pt modelId="{DBDE6A45-ECEF-40CF-A996-4B92C9510D3F}" type="pres">
      <dgm:prSet presAssocID="{B466CB3E-4290-4EA7-A20F-E8E46ED75055}" presName="rootComposite" presStyleCnt="0"/>
      <dgm:spPr/>
    </dgm:pt>
    <dgm:pt modelId="{449D5E9C-13BD-409C-8242-0AEFB51F9E2D}" type="pres">
      <dgm:prSet presAssocID="{B466CB3E-4290-4EA7-A20F-E8E46ED75055}" presName="rootText" presStyleLbl="node2" presStyleIdx="4" presStyleCnt="7" custScaleY="3268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8F204A-1492-4510-8F32-364AFE9352E0}" type="pres">
      <dgm:prSet presAssocID="{B466CB3E-4290-4EA7-A20F-E8E46ED75055}" presName="rootConnector" presStyleLbl="node2" presStyleIdx="4" presStyleCnt="7"/>
      <dgm:spPr/>
      <dgm:t>
        <a:bodyPr/>
        <a:lstStyle/>
        <a:p>
          <a:endParaRPr lang="ru-RU"/>
        </a:p>
      </dgm:t>
    </dgm:pt>
    <dgm:pt modelId="{B63B36E3-EEEF-4667-98EF-EC936CC0D54A}" type="pres">
      <dgm:prSet presAssocID="{B466CB3E-4290-4EA7-A20F-E8E46ED75055}" presName="hierChild4" presStyleCnt="0"/>
      <dgm:spPr/>
    </dgm:pt>
    <dgm:pt modelId="{779404AB-9EBE-44D3-AB68-96E9B30C3AAA}" type="pres">
      <dgm:prSet presAssocID="{B466CB3E-4290-4EA7-A20F-E8E46ED75055}" presName="hierChild5" presStyleCnt="0"/>
      <dgm:spPr/>
    </dgm:pt>
    <dgm:pt modelId="{18FBE6E8-D640-4B02-B0B9-3E049EB28C0F}" type="pres">
      <dgm:prSet presAssocID="{75FC7E3F-516E-4367-8B04-394B7DAD928F}" presName="Name37" presStyleLbl="parChTrans1D2" presStyleIdx="5" presStyleCnt="7"/>
      <dgm:spPr/>
      <dgm:t>
        <a:bodyPr/>
        <a:lstStyle/>
        <a:p>
          <a:endParaRPr lang="ru-RU"/>
        </a:p>
      </dgm:t>
    </dgm:pt>
    <dgm:pt modelId="{96755343-B4CF-422A-A7A0-7FEB5B842813}" type="pres">
      <dgm:prSet presAssocID="{5DE04B51-6086-439C-841D-437B1646B243}" presName="hierRoot2" presStyleCnt="0">
        <dgm:presLayoutVars>
          <dgm:hierBranch val="init"/>
        </dgm:presLayoutVars>
      </dgm:prSet>
      <dgm:spPr/>
    </dgm:pt>
    <dgm:pt modelId="{2D918CFF-E33E-443E-93B7-EB185C92EC11}" type="pres">
      <dgm:prSet presAssocID="{5DE04B51-6086-439C-841D-437B1646B243}" presName="rootComposite" presStyleCnt="0"/>
      <dgm:spPr/>
    </dgm:pt>
    <dgm:pt modelId="{2926CB59-783B-4E72-9D6C-6A0A9D386394}" type="pres">
      <dgm:prSet presAssocID="{5DE04B51-6086-439C-841D-437B1646B243}" presName="rootText" presStyleLbl="node2" presStyleIdx="5" presStyleCnt="7" custScaleY="3268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C0BE6E-4B9A-4EAA-AFC6-CB1ED02AD5E5}" type="pres">
      <dgm:prSet presAssocID="{5DE04B51-6086-439C-841D-437B1646B243}" presName="rootConnector" presStyleLbl="node2" presStyleIdx="5" presStyleCnt="7"/>
      <dgm:spPr/>
      <dgm:t>
        <a:bodyPr/>
        <a:lstStyle/>
        <a:p>
          <a:endParaRPr lang="ru-RU"/>
        </a:p>
      </dgm:t>
    </dgm:pt>
    <dgm:pt modelId="{C36C3E7D-2294-47E1-BA91-7502E74F1EC4}" type="pres">
      <dgm:prSet presAssocID="{5DE04B51-6086-439C-841D-437B1646B243}" presName="hierChild4" presStyleCnt="0"/>
      <dgm:spPr/>
    </dgm:pt>
    <dgm:pt modelId="{2D3F0EF1-DC23-4B18-821B-7A627A8B74D1}" type="pres">
      <dgm:prSet presAssocID="{5DE04B51-6086-439C-841D-437B1646B243}" presName="hierChild5" presStyleCnt="0"/>
      <dgm:spPr/>
    </dgm:pt>
    <dgm:pt modelId="{8D5E0F5E-6201-4560-9954-30F22404E6FD}" type="pres">
      <dgm:prSet presAssocID="{4EB386E9-B988-4984-8E3F-406AFA232EAD}" presName="Name37" presStyleLbl="parChTrans1D2" presStyleIdx="6" presStyleCnt="7"/>
      <dgm:spPr/>
      <dgm:t>
        <a:bodyPr/>
        <a:lstStyle/>
        <a:p>
          <a:endParaRPr lang="ru-RU"/>
        </a:p>
      </dgm:t>
    </dgm:pt>
    <dgm:pt modelId="{09CB90DC-5296-4198-91FB-14A81D3EFB0A}" type="pres">
      <dgm:prSet presAssocID="{0318D93D-6066-43EB-8020-58BE136A02B9}" presName="hierRoot2" presStyleCnt="0">
        <dgm:presLayoutVars>
          <dgm:hierBranch val="init"/>
        </dgm:presLayoutVars>
      </dgm:prSet>
      <dgm:spPr/>
    </dgm:pt>
    <dgm:pt modelId="{902B5AA9-C2D0-41DA-ADCD-A46FEDE54BD8}" type="pres">
      <dgm:prSet presAssocID="{0318D93D-6066-43EB-8020-58BE136A02B9}" presName="rootComposite" presStyleCnt="0"/>
      <dgm:spPr/>
    </dgm:pt>
    <dgm:pt modelId="{7E6CFA64-FEB8-4047-BF53-2D883741B1EB}" type="pres">
      <dgm:prSet presAssocID="{0318D93D-6066-43EB-8020-58BE136A02B9}" presName="rootText" presStyleLbl="node2" presStyleIdx="6" presStyleCnt="7" custScaleY="3268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246B0C-C709-4D69-B52E-063B60767BF0}" type="pres">
      <dgm:prSet presAssocID="{0318D93D-6066-43EB-8020-58BE136A02B9}" presName="rootConnector" presStyleLbl="node2" presStyleIdx="6" presStyleCnt="7"/>
      <dgm:spPr/>
      <dgm:t>
        <a:bodyPr/>
        <a:lstStyle/>
        <a:p>
          <a:endParaRPr lang="ru-RU"/>
        </a:p>
      </dgm:t>
    </dgm:pt>
    <dgm:pt modelId="{D728B750-D91B-4735-87B2-09B8519763A3}" type="pres">
      <dgm:prSet presAssocID="{0318D93D-6066-43EB-8020-58BE136A02B9}" presName="hierChild4" presStyleCnt="0"/>
      <dgm:spPr/>
    </dgm:pt>
    <dgm:pt modelId="{A0505067-25AC-429D-A713-28E83F0A7006}" type="pres">
      <dgm:prSet presAssocID="{0318D93D-6066-43EB-8020-58BE136A02B9}" presName="hierChild5" presStyleCnt="0"/>
      <dgm:spPr/>
    </dgm:pt>
    <dgm:pt modelId="{EF978501-17E3-45A7-8172-6AE64D6B1465}" type="pres">
      <dgm:prSet presAssocID="{539D75F7-19EF-4C80-B26D-B1B87CD865FB}" presName="hierChild3" presStyleCnt="0"/>
      <dgm:spPr/>
    </dgm:pt>
    <dgm:pt modelId="{D9E2B060-5ACF-45FB-BCE1-84B41E895498}" type="pres">
      <dgm:prSet presAssocID="{491D2B59-1948-4A0B-B5AE-A270993F6916}" presName="hierRoot1" presStyleCnt="0">
        <dgm:presLayoutVars>
          <dgm:hierBranch val="init"/>
        </dgm:presLayoutVars>
      </dgm:prSet>
      <dgm:spPr/>
    </dgm:pt>
    <dgm:pt modelId="{ADA87BA4-A33F-49CB-9A4A-B15A70AA3073}" type="pres">
      <dgm:prSet presAssocID="{491D2B59-1948-4A0B-B5AE-A270993F6916}" presName="rootComposite1" presStyleCnt="0"/>
      <dgm:spPr/>
    </dgm:pt>
    <dgm:pt modelId="{ED9C0A9E-D84D-456B-936A-52D83FD2137B}" type="pres">
      <dgm:prSet presAssocID="{491D2B59-1948-4A0B-B5AE-A270993F6916}" presName="rootText1" presStyleLbl="node0" presStyleIdx="2" presStyleCnt="3" custScaleX="149039" custScaleY="228848" custLinFactY="-72916" custLinFactNeighborX="-1736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F42525-389D-4C10-8CF8-4618ED9CD0A4}" type="pres">
      <dgm:prSet presAssocID="{491D2B59-1948-4A0B-B5AE-A270993F691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69E2CF2-76C8-43F4-B97C-625296776183}" type="pres">
      <dgm:prSet presAssocID="{491D2B59-1948-4A0B-B5AE-A270993F6916}" presName="hierChild2" presStyleCnt="0"/>
      <dgm:spPr/>
    </dgm:pt>
    <dgm:pt modelId="{984F34D7-B5E9-4B37-814E-7AD3F0DA6371}" type="pres">
      <dgm:prSet presAssocID="{491D2B59-1948-4A0B-B5AE-A270993F6916}" presName="hierChild3" presStyleCnt="0"/>
      <dgm:spPr/>
    </dgm:pt>
  </dgm:ptLst>
  <dgm:cxnLst>
    <dgm:cxn modelId="{832BA12C-BCA1-4349-A974-F95135327D2E}" srcId="{539D75F7-19EF-4C80-B26D-B1B87CD865FB}" destId="{13A0C5DA-E55B-49C6-8DD3-1EC378FD2D4C}" srcOrd="2" destOrd="0" parTransId="{875CCBFB-112A-4621-9FAA-28DD779963F6}" sibTransId="{2444EFDD-BA31-42D9-9873-D804A9120196}"/>
    <dgm:cxn modelId="{8EBDD6C0-02DD-40B4-8484-A06AEAEF0ED5}" type="presOf" srcId="{DDCC6DCE-3A44-4371-B2F4-214FA664F69E}" destId="{A86593B7-51D2-430A-8697-79E8CB293FCC}" srcOrd="0" destOrd="0" presId="urn:microsoft.com/office/officeart/2005/8/layout/orgChart1"/>
    <dgm:cxn modelId="{40B04F79-7152-49CC-BCCB-50B354EB9C49}" srcId="{539D75F7-19EF-4C80-B26D-B1B87CD865FB}" destId="{B466CB3E-4290-4EA7-A20F-E8E46ED75055}" srcOrd="4" destOrd="0" parTransId="{A7AD5DE7-BA26-4042-8547-AF4D9606D646}" sibTransId="{21176B24-FB52-4553-829C-698389726DAC}"/>
    <dgm:cxn modelId="{305EFD1E-A497-4888-B974-23E343C343DE}" type="presOf" srcId="{9D511CB1-3DC9-442F-8ADD-5934335263D7}" destId="{CBD6537F-9E9C-4AAE-83BD-691AD5B384C6}" srcOrd="0" destOrd="0" presId="urn:microsoft.com/office/officeart/2005/8/layout/orgChart1"/>
    <dgm:cxn modelId="{38738BA3-AE5C-4EFD-B18E-7C9933C8914D}" type="presOf" srcId="{6E9399D4-B530-4469-9251-F5CB3926410F}" destId="{C156C521-3832-487F-AEDE-687FF9098AEF}" srcOrd="0" destOrd="0" presId="urn:microsoft.com/office/officeart/2005/8/layout/orgChart1"/>
    <dgm:cxn modelId="{37EA301A-4644-46A4-B1B4-4B4B468EC99A}" type="presOf" srcId="{491D2B59-1948-4A0B-B5AE-A270993F6916}" destId="{FCF42525-389D-4C10-8CF8-4618ED9CD0A4}" srcOrd="1" destOrd="0" presId="urn:microsoft.com/office/officeart/2005/8/layout/orgChart1"/>
    <dgm:cxn modelId="{50304491-3845-4663-AF3F-C23A6F39854E}" type="presOf" srcId="{850B9FD5-3AE0-479A-BFBF-0B885DA0FFEF}" destId="{CA61D33A-089A-4045-8E00-21E634A89E3C}" srcOrd="1" destOrd="0" presId="urn:microsoft.com/office/officeart/2005/8/layout/orgChart1"/>
    <dgm:cxn modelId="{3F83F120-C849-404F-A586-13A481ED7F91}" srcId="{539D75F7-19EF-4C80-B26D-B1B87CD865FB}" destId="{4494C33C-0340-4EE9-98F6-0D86E0F7715C}" srcOrd="3" destOrd="0" parTransId="{6E9399D4-B530-4469-9251-F5CB3926410F}" sibTransId="{4F94983B-759D-4D03-B139-72B56F9742F0}"/>
    <dgm:cxn modelId="{07BF9CDB-BC39-4183-9F61-376587B546B4}" type="presOf" srcId="{A97AE81D-109F-423E-A210-28D46F4A6145}" destId="{567653BC-F27B-4B60-A6A5-0FE0CA8A2279}" srcOrd="1" destOrd="0" presId="urn:microsoft.com/office/officeart/2005/8/layout/orgChart1"/>
    <dgm:cxn modelId="{3A2011C4-F4A4-4B04-AE29-85C384A97FCC}" srcId="{539D75F7-19EF-4C80-B26D-B1B87CD865FB}" destId="{A97AE81D-109F-423E-A210-28D46F4A6145}" srcOrd="1" destOrd="0" parTransId="{DDCC6DCE-3A44-4371-B2F4-214FA664F69E}" sibTransId="{81AB7AAC-0778-4B80-88AB-2692840F1BF8}"/>
    <dgm:cxn modelId="{FF27C897-B6AA-4E63-BF8C-DDAF0EC83D1E}" type="presOf" srcId="{5DE04B51-6086-439C-841D-437B1646B243}" destId="{9DC0BE6E-4B9A-4EAA-AFC6-CB1ED02AD5E5}" srcOrd="1" destOrd="0" presId="urn:microsoft.com/office/officeart/2005/8/layout/orgChart1"/>
    <dgm:cxn modelId="{1ADABB1A-033B-4437-9A6E-D3B91CF5CEA4}" type="presOf" srcId="{4EB386E9-B988-4984-8E3F-406AFA232EAD}" destId="{8D5E0F5E-6201-4560-9954-30F22404E6FD}" srcOrd="0" destOrd="0" presId="urn:microsoft.com/office/officeart/2005/8/layout/orgChart1"/>
    <dgm:cxn modelId="{36F85C8D-5018-44F9-8434-C4F917875B1C}" srcId="{9D511CB1-3DC9-442F-8ADD-5934335263D7}" destId="{539D75F7-19EF-4C80-B26D-B1B87CD865FB}" srcOrd="1" destOrd="0" parTransId="{6552147B-6B05-4A0C-9240-3C693175D24C}" sibTransId="{5CB835C5-6AC1-43A9-85CE-A50F45389147}"/>
    <dgm:cxn modelId="{7DB07284-CD9C-4636-96F0-2A0AAAECF69E}" type="presOf" srcId="{A7AD5DE7-BA26-4042-8547-AF4D9606D646}" destId="{C9824B78-2D47-4E1D-AA2E-0B466C71FF6D}" srcOrd="0" destOrd="0" presId="urn:microsoft.com/office/officeart/2005/8/layout/orgChart1"/>
    <dgm:cxn modelId="{C3803C6C-C7EE-4DDC-9768-2E04004A1C3F}" type="presOf" srcId="{0318D93D-6066-43EB-8020-58BE136A02B9}" destId="{EC246B0C-C709-4D69-B52E-063B60767BF0}" srcOrd="1" destOrd="0" presId="urn:microsoft.com/office/officeart/2005/8/layout/orgChart1"/>
    <dgm:cxn modelId="{79377043-C00C-4E5C-B872-2E38E08253DA}" type="presOf" srcId="{C8DD3AE1-0EF3-4FA1-82FE-989B11A85FED}" destId="{363F6B3A-EB01-4EA8-8B35-ABF225B45E64}" srcOrd="1" destOrd="0" presId="urn:microsoft.com/office/officeart/2005/8/layout/orgChart1"/>
    <dgm:cxn modelId="{8188EDCA-5A2A-4E3D-9F10-4288D1565A5C}" type="presOf" srcId="{B466CB3E-4290-4EA7-A20F-E8E46ED75055}" destId="{5F8F204A-1492-4510-8F32-364AFE9352E0}" srcOrd="1" destOrd="0" presId="urn:microsoft.com/office/officeart/2005/8/layout/orgChart1"/>
    <dgm:cxn modelId="{011AFFC4-13E8-4954-985E-A3F0E2379B23}" srcId="{9D511CB1-3DC9-442F-8ADD-5934335263D7}" destId="{491D2B59-1948-4A0B-B5AE-A270993F6916}" srcOrd="2" destOrd="0" parTransId="{04D640B0-265A-49E2-8552-4B84DC738D22}" sibTransId="{4D5E826F-F91A-4EE9-9A26-800DF4D6BF23}"/>
    <dgm:cxn modelId="{4974D069-C0D5-40A9-A41B-70A267FFF1EC}" type="presOf" srcId="{875CCBFB-112A-4621-9FAA-28DD779963F6}" destId="{E7D6C17B-6456-4F18-8A0E-1376057A4115}" srcOrd="0" destOrd="0" presId="urn:microsoft.com/office/officeart/2005/8/layout/orgChart1"/>
    <dgm:cxn modelId="{B0E8BABB-87A0-4240-8B9F-715751681875}" type="presOf" srcId="{4494C33C-0340-4EE9-98F6-0D86E0F7715C}" destId="{305FF91A-34C7-47E9-91A6-36360DE84BDF}" srcOrd="1" destOrd="0" presId="urn:microsoft.com/office/officeart/2005/8/layout/orgChart1"/>
    <dgm:cxn modelId="{321A554A-BF7C-48D5-8B47-03A3F5EEA449}" type="presOf" srcId="{B466CB3E-4290-4EA7-A20F-E8E46ED75055}" destId="{449D5E9C-13BD-409C-8242-0AEFB51F9E2D}" srcOrd="0" destOrd="0" presId="urn:microsoft.com/office/officeart/2005/8/layout/orgChart1"/>
    <dgm:cxn modelId="{A7E700B7-90E0-494E-A4B2-282099A58E6A}" type="presOf" srcId="{13A0C5DA-E55B-49C6-8DD3-1EC378FD2D4C}" destId="{48EBCBA5-013B-471E-8ADE-4714D28720FA}" srcOrd="1" destOrd="0" presId="urn:microsoft.com/office/officeart/2005/8/layout/orgChart1"/>
    <dgm:cxn modelId="{37FCDBD6-7E5A-44FD-8CA2-F224DB8C73D8}" srcId="{539D75F7-19EF-4C80-B26D-B1B87CD865FB}" destId="{5DE04B51-6086-439C-841D-437B1646B243}" srcOrd="5" destOrd="0" parTransId="{75FC7E3F-516E-4367-8B04-394B7DAD928F}" sibTransId="{96F0CF71-16A8-4B53-8FB7-05FD45D354AE}"/>
    <dgm:cxn modelId="{113E1846-84B9-48E2-BB0B-E6FCFDB26C58}" type="presOf" srcId="{4F046D4B-4576-4B25-96F6-6CA2F6E5122B}" destId="{D485D912-39B4-48AA-82FB-AEE1AB0C884C}" srcOrd="0" destOrd="0" presId="urn:microsoft.com/office/officeart/2005/8/layout/orgChart1"/>
    <dgm:cxn modelId="{03E75A84-140A-4178-A7A4-C5BB88CA14B4}" srcId="{539D75F7-19EF-4C80-B26D-B1B87CD865FB}" destId="{0318D93D-6066-43EB-8020-58BE136A02B9}" srcOrd="6" destOrd="0" parTransId="{4EB386E9-B988-4984-8E3F-406AFA232EAD}" sibTransId="{28311318-8FAD-4970-B426-25DC3615B748}"/>
    <dgm:cxn modelId="{670C27B0-977C-4449-AC72-36C52DE4901A}" type="presOf" srcId="{75FC7E3F-516E-4367-8B04-394B7DAD928F}" destId="{18FBE6E8-D640-4B02-B0B9-3E049EB28C0F}" srcOrd="0" destOrd="0" presId="urn:microsoft.com/office/officeart/2005/8/layout/orgChart1"/>
    <dgm:cxn modelId="{91C7EB00-7B36-43C2-9A88-4E3C44D3C1EA}" type="presOf" srcId="{491D2B59-1948-4A0B-B5AE-A270993F6916}" destId="{ED9C0A9E-D84D-456B-936A-52D83FD2137B}" srcOrd="0" destOrd="0" presId="urn:microsoft.com/office/officeart/2005/8/layout/orgChart1"/>
    <dgm:cxn modelId="{4437A274-0599-4440-90F7-3D438DD94400}" type="presOf" srcId="{C8DD3AE1-0EF3-4FA1-82FE-989B11A85FED}" destId="{C173EE79-9C64-4C2A-9949-EB5483F2CFD7}" srcOrd="0" destOrd="0" presId="urn:microsoft.com/office/officeart/2005/8/layout/orgChart1"/>
    <dgm:cxn modelId="{28B44312-0746-4A07-BDE5-A2E1134E5322}" type="presOf" srcId="{5DE04B51-6086-439C-841D-437B1646B243}" destId="{2926CB59-783B-4E72-9D6C-6A0A9D386394}" srcOrd="0" destOrd="0" presId="urn:microsoft.com/office/officeart/2005/8/layout/orgChart1"/>
    <dgm:cxn modelId="{42B403DE-5B66-4A09-AD9D-B775B974BF1E}" type="presOf" srcId="{13A0C5DA-E55B-49C6-8DD3-1EC378FD2D4C}" destId="{5BCCE62D-0E86-4EB9-81FB-BB386DE21D47}" srcOrd="0" destOrd="0" presId="urn:microsoft.com/office/officeart/2005/8/layout/orgChart1"/>
    <dgm:cxn modelId="{21344D5D-1D3A-45EF-90DB-3E5B0DB58FFF}" type="presOf" srcId="{4494C33C-0340-4EE9-98F6-0D86E0F7715C}" destId="{8B3EC2AE-0EF2-4A68-BE48-683D7320DCFC}" srcOrd="0" destOrd="0" presId="urn:microsoft.com/office/officeart/2005/8/layout/orgChart1"/>
    <dgm:cxn modelId="{8EA8A23B-9C8E-44FF-99A2-6BAE6398F170}" type="presOf" srcId="{0318D93D-6066-43EB-8020-58BE136A02B9}" destId="{7E6CFA64-FEB8-4047-BF53-2D883741B1EB}" srcOrd="0" destOrd="0" presId="urn:microsoft.com/office/officeart/2005/8/layout/orgChart1"/>
    <dgm:cxn modelId="{689327AE-C6FB-4B84-B506-D07184AD2B07}" type="presOf" srcId="{539D75F7-19EF-4C80-B26D-B1B87CD865FB}" destId="{57AF1C64-17DD-405B-BD28-9093A7026B00}" srcOrd="0" destOrd="0" presId="urn:microsoft.com/office/officeart/2005/8/layout/orgChart1"/>
    <dgm:cxn modelId="{9F4485CF-8858-47FF-A8F9-1CB74F122D64}" type="presOf" srcId="{A97AE81D-109F-423E-A210-28D46F4A6145}" destId="{26180FEF-0370-49ED-9BB5-59F51090A179}" srcOrd="0" destOrd="0" presId="urn:microsoft.com/office/officeart/2005/8/layout/orgChart1"/>
    <dgm:cxn modelId="{84884A0F-2AA6-470F-90C7-5BD72A98CA5A}" type="presOf" srcId="{539D75F7-19EF-4C80-B26D-B1B87CD865FB}" destId="{17060473-6518-414F-9385-02CE9A58F2F9}" srcOrd="1" destOrd="0" presId="urn:microsoft.com/office/officeart/2005/8/layout/orgChart1"/>
    <dgm:cxn modelId="{8134B888-B6F2-4F81-BA0E-3B03E4FA3392}" srcId="{539D75F7-19EF-4C80-B26D-B1B87CD865FB}" destId="{850B9FD5-3AE0-479A-BFBF-0B885DA0FFEF}" srcOrd="0" destOrd="0" parTransId="{4F046D4B-4576-4B25-96F6-6CA2F6E5122B}" sibTransId="{E895EE19-B696-48A8-BC42-96F81598529B}"/>
    <dgm:cxn modelId="{1FBE3093-D39C-433B-8A35-D7240FC7AF2D}" type="presOf" srcId="{850B9FD5-3AE0-479A-BFBF-0B885DA0FFEF}" destId="{1AA1130E-C19D-42EE-B4D7-79EBD64C067F}" srcOrd="0" destOrd="0" presId="urn:microsoft.com/office/officeart/2005/8/layout/orgChart1"/>
    <dgm:cxn modelId="{91C348FF-14D7-48F1-8B4A-D30758B29AFA}" srcId="{9D511CB1-3DC9-442F-8ADD-5934335263D7}" destId="{C8DD3AE1-0EF3-4FA1-82FE-989B11A85FED}" srcOrd="0" destOrd="0" parTransId="{DC16A9B8-D8EB-4811-A986-BC6A5BD132E8}" sibTransId="{97BA7482-DFD3-4DBA-A4A4-9C0A9CF236C1}"/>
    <dgm:cxn modelId="{39DAC62F-78F8-48E4-92C3-14A0AA091B18}" type="presParOf" srcId="{CBD6537F-9E9C-4AAE-83BD-691AD5B384C6}" destId="{B78D1BEC-8DD5-4FF3-8447-EA185BCCCBCF}" srcOrd="0" destOrd="0" presId="urn:microsoft.com/office/officeart/2005/8/layout/orgChart1"/>
    <dgm:cxn modelId="{C59FDD99-80EA-4CEF-9BA7-CBED048F36D0}" type="presParOf" srcId="{B78D1BEC-8DD5-4FF3-8447-EA185BCCCBCF}" destId="{90426803-886D-45EA-A74A-7086F60D3B17}" srcOrd="0" destOrd="0" presId="urn:microsoft.com/office/officeart/2005/8/layout/orgChart1"/>
    <dgm:cxn modelId="{C9314F7F-BD38-4461-B639-149CCF3B660A}" type="presParOf" srcId="{90426803-886D-45EA-A74A-7086F60D3B17}" destId="{C173EE79-9C64-4C2A-9949-EB5483F2CFD7}" srcOrd="0" destOrd="0" presId="urn:microsoft.com/office/officeart/2005/8/layout/orgChart1"/>
    <dgm:cxn modelId="{3B19ED5C-8D48-4E46-86B9-5479E79046FF}" type="presParOf" srcId="{90426803-886D-45EA-A74A-7086F60D3B17}" destId="{363F6B3A-EB01-4EA8-8B35-ABF225B45E64}" srcOrd="1" destOrd="0" presId="urn:microsoft.com/office/officeart/2005/8/layout/orgChart1"/>
    <dgm:cxn modelId="{0061B305-25D3-4859-888C-2D1AE254BDE4}" type="presParOf" srcId="{B78D1BEC-8DD5-4FF3-8447-EA185BCCCBCF}" destId="{FC12CE93-E7CD-484A-BB92-089CEF10AEDD}" srcOrd="1" destOrd="0" presId="urn:microsoft.com/office/officeart/2005/8/layout/orgChart1"/>
    <dgm:cxn modelId="{678345C2-3049-4536-827D-E4AD2052F361}" type="presParOf" srcId="{B78D1BEC-8DD5-4FF3-8447-EA185BCCCBCF}" destId="{7CDFA1C9-3AEA-4481-9885-88CFFACAB710}" srcOrd="2" destOrd="0" presId="urn:microsoft.com/office/officeart/2005/8/layout/orgChart1"/>
    <dgm:cxn modelId="{85A2007E-4696-404E-8EC7-71F6A34B3ADD}" type="presParOf" srcId="{CBD6537F-9E9C-4AAE-83BD-691AD5B384C6}" destId="{2B32BF24-C01E-4BF0-8A2A-7B107B0AEDD4}" srcOrd="1" destOrd="0" presId="urn:microsoft.com/office/officeart/2005/8/layout/orgChart1"/>
    <dgm:cxn modelId="{6C54CE6D-A22A-4C8E-B13D-B0BD9D8D1E72}" type="presParOf" srcId="{2B32BF24-C01E-4BF0-8A2A-7B107B0AEDD4}" destId="{F30C79F4-F8AE-4E33-856B-705A88B1A629}" srcOrd="0" destOrd="0" presId="urn:microsoft.com/office/officeart/2005/8/layout/orgChart1"/>
    <dgm:cxn modelId="{8996A222-4B8A-4355-9EEB-44A33FB3956E}" type="presParOf" srcId="{F30C79F4-F8AE-4E33-856B-705A88B1A629}" destId="{57AF1C64-17DD-405B-BD28-9093A7026B00}" srcOrd="0" destOrd="0" presId="urn:microsoft.com/office/officeart/2005/8/layout/orgChart1"/>
    <dgm:cxn modelId="{EFA5998E-B130-4909-99AD-247715CFBFE8}" type="presParOf" srcId="{F30C79F4-F8AE-4E33-856B-705A88B1A629}" destId="{17060473-6518-414F-9385-02CE9A58F2F9}" srcOrd="1" destOrd="0" presId="urn:microsoft.com/office/officeart/2005/8/layout/orgChart1"/>
    <dgm:cxn modelId="{8D2B5F46-5C49-4566-8B8C-D423F91CE3F3}" type="presParOf" srcId="{2B32BF24-C01E-4BF0-8A2A-7B107B0AEDD4}" destId="{38D94D20-5468-4462-80E5-CDA7345ED0D1}" srcOrd="1" destOrd="0" presId="urn:microsoft.com/office/officeart/2005/8/layout/orgChart1"/>
    <dgm:cxn modelId="{9D17B447-76D1-4093-B74D-734AC830D75B}" type="presParOf" srcId="{38D94D20-5468-4462-80E5-CDA7345ED0D1}" destId="{D485D912-39B4-48AA-82FB-AEE1AB0C884C}" srcOrd="0" destOrd="0" presId="urn:microsoft.com/office/officeart/2005/8/layout/orgChart1"/>
    <dgm:cxn modelId="{CBB839AF-790A-4748-84A2-C7005CC4871A}" type="presParOf" srcId="{38D94D20-5468-4462-80E5-CDA7345ED0D1}" destId="{ABBA4154-66FF-4C2D-8348-071140235747}" srcOrd="1" destOrd="0" presId="urn:microsoft.com/office/officeart/2005/8/layout/orgChart1"/>
    <dgm:cxn modelId="{761A8871-B51E-455D-9283-1320056D4A2B}" type="presParOf" srcId="{ABBA4154-66FF-4C2D-8348-071140235747}" destId="{108A1E55-7F86-4E5B-B0AC-74ECD548320E}" srcOrd="0" destOrd="0" presId="urn:microsoft.com/office/officeart/2005/8/layout/orgChart1"/>
    <dgm:cxn modelId="{E8C349BE-D07E-4ABE-9A4C-5CBC1CC9D2D2}" type="presParOf" srcId="{108A1E55-7F86-4E5B-B0AC-74ECD548320E}" destId="{1AA1130E-C19D-42EE-B4D7-79EBD64C067F}" srcOrd="0" destOrd="0" presId="urn:microsoft.com/office/officeart/2005/8/layout/orgChart1"/>
    <dgm:cxn modelId="{E5B1D429-C64D-4BE5-8C57-86B3B1CEAE65}" type="presParOf" srcId="{108A1E55-7F86-4E5B-B0AC-74ECD548320E}" destId="{CA61D33A-089A-4045-8E00-21E634A89E3C}" srcOrd="1" destOrd="0" presId="urn:microsoft.com/office/officeart/2005/8/layout/orgChart1"/>
    <dgm:cxn modelId="{DC07FDB0-E396-4C43-8800-AF9BA28B518D}" type="presParOf" srcId="{ABBA4154-66FF-4C2D-8348-071140235747}" destId="{0E240ACA-55C5-49DA-8E8B-8401B9047E45}" srcOrd="1" destOrd="0" presId="urn:microsoft.com/office/officeart/2005/8/layout/orgChart1"/>
    <dgm:cxn modelId="{54BD6BF8-DB89-4E0D-A114-694AEB18A3DE}" type="presParOf" srcId="{ABBA4154-66FF-4C2D-8348-071140235747}" destId="{41754BDD-EB98-4CCC-9BC2-A499D5CF00BC}" srcOrd="2" destOrd="0" presId="urn:microsoft.com/office/officeart/2005/8/layout/orgChart1"/>
    <dgm:cxn modelId="{016E0B1D-D1AC-4842-AEBB-4A1B46559BCE}" type="presParOf" srcId="{38D94D20-5468-4462-80E5-CDA7345ED0D1}" destId="{A86593B7-51D2-430A-8697-79E8CB293FCC}" srcOrd="2" destOrd="0" presId="urn:microsoft.com/office/officeart/2005/8/layout/orgChart1"/>
    <dgm:cxn modelId="{0D440122-B020-4289-9DA9-1FD6813F7A54}" type="presParOf" srcId="{38D94D20-5468-4462-80E5-CDA7345ED0D1}" destId="{65CCE65C-E5C4-479B-B9C9-FFD9A2C15766}" srcOrd="3" destOrd="0" presId="urn:microsoft.com/office/officeart/2005/8/layout/orgChart1"/>
    <dgm:cxn modelId="{A6E42DE7-9290-46CD-899D-BABC51E73722}" type="presParOf" srcId="{65CCE65C-E5C4-479B-B9C9-FFD9A2C15766}" destId="{72D21535-B2AA-452E-860D-0439A52D3B93}" srcOrd="0" destOrd="0" presId="urn:microsoft.com/office/officeart/2005/8/layout/orgChart1"/>
    <dgm:cxn modelId="{92965F6E-44AB-4E62-A9DC-7B3AE45FA849}" type="presParOf" srcId="{72D21535-B2AA-452E-860D-0439A52D3B93}" destId="{26180FEF-0370-49ED-9BB5-59F51090A179}" srcOrd="0" destOrd="0" presId="urn:microsoft.com/office/officeart/2005/8/layout/orgChart1"/>
    <dgm:cxn modelId="{2909B5B1-B32D-4B08-823D-FBD6333FE616}" type="presParOf" srcId="{72D21535-B2AA-452E-860D-0439A52D3B93}" destId="{567653BC-F27B-4B60-A6A5-0FE0CA8A2279}" srcOrd="1" destOrd="0" presId="urn:microsoft.com/office/officeart/2005/8/layout/orgChart1"/>
    <dgm:cxn modelId="{BC028E0E-7C7F-48AE-BFC2-1CA51C6F7278}" type="presParOf" srcId="{65CCE65C-E5C4-479B-B9C9-FFD9A2C15766}" destId="{E207A211-A08F-4717-BFBB-ED24AF45C034}" srcOrd="1" destOrd="0" presId="urn:microsoft.com/office/officeart/2005/8/layout/orgChart1"/>
    <dgm:cxn modelId="{5C9B1F40-9C04-4C88-815E-F53C55BF1C5F}" type="presParOf" srcId="{65CCE65C-E5C4-479B-B9C9-FFD9A2C15766}" destId="{48D4390C-8F91-463A-9702-C215C01F23BF}" srcOrd="2" destOrd="0" presId="urn:microsoft.com/office/officeart/2005/8/layout/orgChart1"/>
    <dgm:cxn modelId="{F7D7E1AF-5E8B-4ACF-9A01-5A74B2010F9C}" type="presParOf" srcId="{38D94D20-5468-4462-80E5-CDA7345ED0D1}" destId="{E7D6C17B-6456-4F18-8A0E-1376057A4115}" srcOrd="4" destOrd="0" presId="urn:microsoft.com/office/officeart/2005/8/layout/orgChart1"/>
    <dgm:cxn modelId="{30DCAEF8-1122-416D-AA77-B22FD4DDA0B6}" type="presParOf" srcId="{38D94D20-5468-4462-80E5-CDA7345ED0D1}" destId="{AE9DCC19-68F0-4649-B97A-169C52171914}" srcOrd="5" destOrd="0" presId="urn:microsoft.com/office/officeart/2005/8/layout/orgChart1"/>
    <dgm:cxn modelId="{1B2C06CF-C16F-4467-AF3E-F25CAC035B2B}" type="presParOf" srcId="{AE9DCC19-68F0-4649-B97A-169C52171914}" destId="{EF3E9E79-BE52-4E98-99C4-C97DC610410B}" srcOrd="0" destOrd="0" presId="urn:microsoft.com/office/officeart/2005/8/layout/orgChart1"/>
    <dgm:cxn modelId="{DD271FFC-9BA5-442A-8109-873B7376FC13}" type="presParOf" srcId="{EF3E9E79-BE52-4E98-99C4-C97DC610410B}" destId="{5BCCE62D-0E86-4EB9-81FB-BB386DE21D47}" srcOrd="0" destOrd="0" presId="urn:microsoft.com/office/officeart/2005/8/layout/orgChart1"/>
    <dgm:cxn modelId="{1865904B-DD0F-424B-AE27-F47C730EDF11}" type="presParOf" srcId="{EF3E9E79-BE52-4E98-99C4-C97DC610410B}" destId="{48EBCBA5-013B-471E-8ADE-4714D28720FA}" srcOrd="1" destOrd="0" presId="urn:microsoft.com/office/officeart/2005/8/layout/orgChart1"/>
    <dgm:cxn modelId="{5A1D0CEE-5D16-4E19-A1E0-74FF8FF25FD0}" type="presParOf" srcId="{AE9DCC19-68F0-4649-B97A-169C52171914}" destId="{3B422344-2F28-4706-890B-0A44A56145DC}" srcOrd="1" destOrd="0" presId="urn:microsoft.com/office/officeart/2005/8/layout/orgChart1"/>
    <dgm:cxn modelId="{7DCC8F51-1FB3-48F1-AD0E-0CE61B5218B8}" type="presParOf" srcId="{AE9DCC19-68F0-4649-B97A-169C52171914}" destId="{DC1ABEAA-DD75-4261-AB3C-A83E01A94CA1}" srcOrd="2" destOrd="0" presId="urn:microsoft.com/office/officeart/2005/8/layout/orgChart1"/>
    <dgm:cxn modelId="{7EC5517F-6747-45DB-BA14-6DE2B082668D}" type="presParOf" srcId="{38D94D20-5468-4462-80E5-CDA7345ED0D1}" destId="{C156C521-3832-487F-AEDE-687FF9098AEF}" srcOrd="6" destOrd="0" presId="urn:microsoft.com/office/officeart/2005/8/layout/orgChart1"/>
    <dgm:cxn modelId="{17836FC6-36C5-4912-82AF-4E57736CFF9F}" type="presParOf" srcId="{38D94D20-5468-4462-80E5-CDA7345ED0D1}" destId="{84DC691D-71AC-4F40-A0F0-BF0AE6CB8F3F}" srcOrd="7" destOrd="0" presId="urn:microsoft.com/office/officeart/2005/8/layout/orgChart1"/>
    <dgm:cxn modelId="{9034E0D7-4B06-4763-9620-3104482634F6}" type="presParOf" srcId="{84DC691D-71AC-4F40-A0F0-BF0AE6CB8F3F}" destId="{F40EC283-F22F-47C8-A772-808534699655}" srcOrd="0" destOrd="0" presId="urn:microsoft.com/office/officeart/2005/8/layout/orgChart1"/>
    <dgm:cxn modelId="{F70DA2BE-9BCB-4945-BCD3-C54573319F9F}" type="presParOf" srcId="{F40EC283-F22F-47C8-A772-808534699655}" destId="{8B3EC2AE-0EF2-4A68-BE48-683D7320DCFC}" srcOrd="0" destOrd="0" presId="urn:microsoft.com/office/officeart/2005/8/layout/orgChart1"/>
    <dgm:cxn modelId="{BF22CBC7-BA4B-4E37-9DDD-D174A117C740}" type="presParOf" srcId="{F40EC283-F22F-47C8-A772-808534699655}" destId="{305FF91A-34C7-47E9-91A6-36360DE84BDF}" srcOrd="1" destOrd="0" presId="urn:microsoft.com/office/officeart/2005/8/layout/orgChart1"/>
    <dgm:cxn modelId="{4D7D70EB-982A-449D-A03A-85442098A843}" type="presParOf" srcId="{84DC691D-71AC-4F40-A0F0-BF0AE6CB8F3F}" destId="{9A15CA85-2BA7-49DB-8CB3-66ED3BF8E7EA}" srcOrd="1" destOrd="0" presId="urn:microsoft.com/office/officeart/2005/8/layout/orgChart1"/>
    <dgm:cxn modelId="{B7249090-8D07-45D5-8C4A-30EBFEA44748}" type="presParOf" srcId="{84DC691D-71AC-4F40-A0F0-BF0AE6CB8F3F}" destId="{4A3C939B-9513-4C01-B61E-55A1914F7457}" srcOrd="2" destOrd="0" presId="urn:microsoft.com/office/officeart/2005/8/layout/orgChart1"/>
    <dgm:cxn modelId="{C35FA471-138F-4886-81A9-AFE06F393A32}" type="presParOf" srcId="{38D94D20-5468-4462-80E5-CDA7345ED0D1}" destId="{C9824B78-2D47-4E1D-AA2E-0B466C71FF6D}" srcOrd="8" destOrd="0" presId="urn:microsoft.com/office/officeart/2005/8/layout/orgChart1"/>
    <dgm:cxn modelId="{ED4E3082-697B-4C4F-BAA7-7126061E53B2}" type="presParOf" srcId="{38D94D20-5468-4462-80E5-CDA7345ED0D1}" destId="{AB466035-49C8-4905-A703-BEDF29D14008}" srcOrd="9" destOrd="0" presId="urn:microsoft.com/office/officeart/2005/8/layout/orgChart1"/>
    <dgm:cxn modelId="{A62E78DA-499F-4F1D-B2F2-F9E616B4CA08}" type="presParOf" srcId="{AB466035-49C8-4905-A703-BEDF29D14008}" destId="{DBDE6A45-ECEF-40CF-A996-4B92C9510D3F}" srcOrd="0" destOrd="0" presId="urn:microsoft.com/office/officeart/2005/8/layout/orgChart1"/>
    <dgm:cxn modelId="{7686FDC5-8D41-41AB-864E-9BAAC4F6A16B}" type="presParOf" srcId="{DBDE6A45-ECEF-40CF-A996-4B92C9510D3F}" destId="{449D5E9C-13BD-409C-8242-0AEFB51F9E2D}" srcOrd="0" destOrd="0" presId="urn:microsoft.com/office/officeart/2005/8/layout/orgChart1"/>
    <dgm:cxn modelId="{6BEC972C-D113-4692-856D-CF794317FD41}" type="presParOf" srcId="{DBDE6A45-ECEF-40CF-A996-4B92C9510D3F}" destId="{5F8F204A-1492-4510-8F32-364AFE9352E0}" srcOrd="1" destOrd="0" presId="urn:microsoft.com/office/officeart/2005/8/layout/orgChart1"/>
    <dgm:cxn modelId="{4457C036-3E11-46FE-8728-BC352888E8DD}" type="presParOf" srcId="{AB466035-49C8-4905-A703-BEDF29D14008}" destId="{B63B36E3-EEEF-4667-98EF-EC936CC0D54A}" srcOrd="1" destOrd="0" presId="urn:microsoft.com/office/officeart/2005/8/layout/orgChart1"/>
    <dgm:cxn modelId="{1F14C168-B3FC-48D7-8B49-21136568198E}" type="presParOf" srcId="{AB466035-49C8-4905-A703-BEDF29D14008}" destId="{779404AB-9EBE-44D3-AB68-96E9B30C3AAA}" srcOrd="2" destOrd="0" presId="urn:microsoft.com/office/officeart/2005/8/layout/orgChart1"/>
    <dgm:cxn modelId="{7A6F9168-69B8-4FB9-A704-BBEBF18F246C}" type="presParOf" srcId="{38D94D20-5468-4462-80E5-CDA7345ED0D1}" destId="{18FBE6E8-D640-4B02-B0B9-3E049EB28C0F}" srcOrd="10" destOrd="0" presId="urn:microsoft.com/office/officeart/2005/8/layout/orgChart1"/>
    <dgm:cxn modelId="{B9DBE554-1BC9-42AF-8A5F-200F0366AC6B}" type="presParOf" srcId="{38D94D20-5468-4462-80E5-CDA7345ED0D1}" destId="{96755343-B4CF-422A-A7A0-7FEB5B842813}" srcOrd="11" destOrd="0" presId="urn:microsoft.com/office/officeart/2005/8/layout/orgChart1"/>
    <dgm:cxn modelId="{E9EA0A5E-DC92-44CF-B162-295A7DBA9523}" type="presParOf" srcId="{96755343-B4CF-422A-A7A0-7FEB5B842813}" destId="{2D918CFF-E33E-443E-93B7-EB185C92EC11}" srcOrd="0" destOrd="0" presId="urn:microsoft.com/office/officeart/2005/8/layout/orgChart1"/>
    <dgm:cxn modelId="{D8005635-867C-4AC1-9BBD-5E1377BC5153}" type="presParOf" srcId="{2D918CFF-E33E-443E-93B7-EB185C92EC11}" destId="{2926CB59-783B-4E72-9D6C-6A0A9D386394}" srcOrd="0" destOrd="0" presId="urn:microsoft.com/office/officeart/2005/8/layout/orgChart1"/>
    <dgm:cxn modelId="{5392C521-29F2-47A8-8FDE-075A911D49E3}" type="presParOf" srcId="{2D918CFF-E33E-443E-93B7-EB185C92EC11}" destId="{9DC0BE6E-4B9A-4EAA-AFC6-CB1ED02AD5E5}" srcOrd="1" destOrd="0" presId="urn:microsoft.com/office/officeart/2005/8/layout/orgChart1"/>
    <dgm:cxn modelId="{2E82717E-2D6F-471D-9F0A-5770519CCF30}" type="presParOf" srcId="{96755343-B4CF-422A-A7A0-7FEB5B842813}" destId="{C36C3E7D-2294-47E1-BA91-7502E74F1EC4}" srcOrd="1" destOrd="0" presId="urn:microsoft.com/office/officeart/2005/8/layout/orgChart1"/>
    <dgm:cxn modelId="{00AAB835-9BC0-45BF-B3E9-1BFDA50440DA}" type="presParOf" srcId="{96755343-B4CF-422A-A7A0-7FEB5B842813}" destId="{2D3F0EF1-DC23-4B18-821B-7A627A8B74D1}" srcOrd="2" destOrd="0" presId="urn:microsoft.com/office/officeart/2005/8/layout/orgChart1"/>
    <dgm:cxn modelId="{A591D5B1-A20B-441A-A95D-0EDFD557104F}" type="presParOf" srcId="{38D94D20-5468-4462-80E5-CDA7345ED0D1}" destId="{8D5E0F5E-6201-4560-9954-30F22404E6FD}" srcOrd="12" destOrd="0" presId="urn:microsoft.com/office/officeart/2005/8/layout/orgChart1"/>
    <dgm:cxn modelId="{1DEDF516-2572-43E5-9BCE-ED8E5EA73FFA}" type="presParOf" srcId="{38D94D20-5468-4462-80E5-CDA7345ED0D1}" destId="{09CB90DC-5296-4198-91FB-14A81D3EFB0A}" srcOrd="13" destOrd="0" presId="urn:microsoft.com/office/officeart/2005/8/layout/orgChart1"/>
    <dgm:cxn modelId="{7F114FCF-F243-4681-B3E0-68F3A4292E8B}" type="presParOf" srcId="{09CB90DC-5296-4198-91FB-14A81D3EFB0A}" destId="{902B5AA9-C2D0-41DA-ADCD-A46FEDE54BD8}" srcOrd="0" destOrd="0" presId="urn:microsoft.com/office/officeart/2005/8/layout/orgChart1"/>
    <dgm:cxn modelId="{853E59A8-548F-4024-873C-EDF539476B79}" type="presParOf" srcId="{902B5AA9-C2D0-41DA-ADCD-A46FEDE54BD8}" destId="{7E6CFA64-FEB8-4047-BF53-2D883741B1EB}" srcOrd="0" destOrd="0" presId="urn:microsoft.com/office/officeart/2005/8/layout/orgChart1"/>
    <dgm:cxn modelId="{9C5FC5E9-F293-4950-9FFA-0FCC84C849BF}" type="presParOf" srcId="{902B5AA9-C2D0-41DA-ADCD-A46FEDE54BD8}" destId="{EC246B0C-C709-4D69-B52E-063B60767BF0}" srcOrd="1" destOrd="0" presId="urn:microsoft.com/office/officeart/2005/8/layout/orgChart1"/>
    <dgm:cxn modelId="{FC14C0A0-9F96-4B00-84E2-D7D16260BEEF}" type="presParOf" srcId="{09CB90DC-5296-4198-91FB-14A81D3EFB0A}" destId="{D728B750-D91B-4735-87B2-09B8519763A3}" srcOrd="1" destOrd="0" presId="urn:microsoft.com/office/officeart/2005/8/layout/orgChart1"/>
    <dgm:cxn modelId="{A064C683-8E52-4BAD-ABD8-B61691637732}" type="presParOf" srcId="{09CB90DC-5296-4198-91FB-14A81D3EFB0A}" destId="{A0505067-25AC-429D-A713-28E83F0A7006}" srcOrd="2" destOrd="0" presId="urn:microsoft.com/office/officeart/2005/8/layout/orgChart1"/>
    <dgm:cxn modelId="{BC97D5C3-C589-4A4E-9D61-B6A6EC6492F1}" type="presParOf" srcId="{2B32BF24-C01E-4BF0-8A2A-7B107B0AEDD4}" destId="{EF978501-17E3-45A7-8172-6AE64D6B1465}" srcOrd="2" destOrd="0" presId="urn:microsoft.com/office/officeart/2005/8/layout/orgChart1"/>
    <dgm:cxn modelId="{527E7158-E1D5-433E-A101-BC397C298632}" type="presParOf" srcId="{CBD6537F-9E9C-4AAE-83BD-691AD5B384C6}" destId="{D9E2B060-5ACF-45FB-BCE1-84B41E895498}" srcOrd="2" destOrd="0" presId="urn:microsoft.com/office/officeart/2005/8/layout/orgChart1"/>
    <dgm:cxn modelId="{6D989670-2460-4FE1-89FB-4BD0BC9F844D}" type="presParOf" srcId="{D9E2B060-5ACF-45FB-BCE1-84B41E895498}" destId="{ADA87BA4-A33F-49CB-9A4A-B15A70AA3073}" srcOrd="0" destOrd="0" presId="urn:microsoft.com/office/officeart/2005/8/layout/orgChart1"/>
    <dgm:cxn modelId="{DAE7F478-EEAC-45DE-9348-5CBFBD7B5A5C}" type="presParOf" srcId="{ADA87BA4-A33F-49CB-9A4A-B15A70AA3073}" destId="{ED9C0A9E-D84D-456B-936A-52D83FD2137B}" srcOrd="0" destOrd="0" presId="urn:microsoft.com/office/officeart/2005/8/layout/orgChart1"/>
    <dgm:cxn modelId="{55BBBB1B-A2FA-4107-8E2E-E8F15DAD2409}" type="presParOf" srcId="{ADA87BA4-A33F-49CB-9A4A-B15A70AA3073}" destId="{FCF42525-389D-4C10-8CF8-4618ED9CD0A4}" srcOrd="1" destOrd="0" presId="urn:microsoft.com/office/officeart/2005/8/layout/orgChart1"/>
    <dgm:cxn modelId="{552A1F9D-7730-4E20-A2AA-97A5C1F026B8}" type="presParOf" srcId="{D9E2B060-5ACF-45FB-BCE1-84B41E895498}" destId="{069E2CF2-76C8-43F4-B97C-625296776183}" srcOrd="1" destOrd="0" presId="urn:microsoft.com/office/officeart/2005/8/layout/orgChart1"/>
    <dgm:cxn modelId="{A4AC33A9-CF77-495E-9AB8-A9F1474A8ACE}" type="presParOf" srcId="{D9E2B060-5ACF-45FB-BCE1-84B41E895498}" destId="{984F34D7-B5E9-4B37-814E-7AD3F0DA637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B4EEB1-DC76-4D23-B2D6-547C8D872590}" type="doc">
      <dgm:prSet loTypeId="urn:microsoft.com/office/officeart/2005/8/layout/hierarchy4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B2977C-CC92-4438-B71A-6FB4F8E289CC}">
      <dgm:prSet phldrT="[Текст]" custT="1"/>
      <dgm:spPr/>
      <dgm:t>
        <a:bodyPr/>
        <a:lstStyle/>
        <a:p>
          <a:pPr algn="ctr"/>
          <a:r>
            <a:rPr lang="ru-RU" sz="2000" dirty="0" smtClean="0">
              <a:solidFill>
                <a:schemeClr val="bg1"/>
              </a:solidFill>
            </a:rPr>
            <a:t>Генеральный директор</a:t>
          </a:r>
          <a:endParaRPr lang="ru-RU" sz="2000" dirty="0">
            <a:solidFill>
              <a:schemeClr val="bg1"/>
            </a:solidFill>
          </a:endParaRPr>
        </a:p>
      </dgm:t>
    </dgm:pt>
    <dgm:pt modelId="{8630DC8D-7357-461A-823D-B52541F5557F}" type="parTrans" cxnId="{2B0A9EF5-EA73-4827-A98B-83CF939DB535}">
      <dgm:prSet/>
      <dgm:spPr/>
      <dgm:t>
        <a:bodyPr/>
        <a:lstStyle/>
        <a:p>
          <a:endParaRPr lang="ru-RU"/>
        </a:p>
      </dgm:t>
    </dgm:pt>
    <dgm:pt modelId="{96467FD5-2223-4BE6-9BF4-70AC224C6589}" type="sibTrans" cxnId="{2B0A9EF5-EA73-4827-A98B-83CF939DB535}">
      <dgm:prSet/>
      <dgm:spPr/>
      <dgm:t>
        <a:bodyPr/>
        <a:lstStyle/>
        <a:p>
          <a:endParaRPr lang="ru-RU"/>
        </a:p>
      </dgm:t>
    </dgm:pt>
    <dgm:pt modelId="{66AB39CF-8FE2-4EA1-B751-483E98FE9D8C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Заместители генерального директора</a:t>
          </a:r>
          <a:endParaRPr lang="ru-RU" sz="2000" dirty="0">
            <a:solidFill>
              <a:schemeClr val="bg1"/>
            </a:solidFill>
          </a:endParaRPr>
        </a:p>
      </dgm:t>
    </dgm:pt>
    <dgm:pt modelId="{DA21C7FE-FDEA-46E8-8703-CB796BED4778}" type="parTrans" cxnId="{DD774241-CEF4-4B62-8FF3-38869FE587F4}">
      <dgm:prSet/>
      <dgm:spPr/>
      <dgm:t>
        <a:bodyPr/>
        <a:lstStyle/>
        <a:p>
          <a:endParaRPr lang="ru-RU"/>
        </a:p>
      </dgm:t>
    </dgm:pt>
    <dgm:pt modelId="{24056E53-F11F-4CA5-A92E-98C0D51F9268}" type="sibTrans" cxnId="{DD774241-CEF4-4B62-8FF3-38869FE587F4}">
      <dgm:prSet/>
      <dgm:spPr/>
      <dgm:t>
        <a:bodyPr/>
        <a:lstStyle/>
        <a:p>
          <a:endParaRPr lang="ru-RU"/>
        </a:p>
      </dgm:t>
    </dgm:pt>
    <dgm:pt modelId="{3EB2487B-00A0-4988-AF46-B72852069630}">
      <dgm:prSet phldrT="[Текст]" custT="1"/>
      <dgm:spPr/>
      <dgm:t>
        <a:bodyPr vert="vert270"/>
        <a:lstStyle/>
        <a:p>
          <a:r>
            <a:rPr lang="ru-RU" sz="1400" dirty="0" smtClean="0">
              <a:solidFill>
                <a:schemeClr val="bg1"/>
              </a:solidFill>
            </a:rPr>
            <a:t>Бухгалтерия</a:t>
          </a:r>
          <a:endParaRPr lang="ru-RU" sz="1400" dirty="0">
            <a:solidFill>
              <a:schemeClr val="bg1"/>
            </a:solidFill>
          </a:endParaRPr>
        </a:p>
      </dgm:t>
    </dgm:pt>
    <dgm:pt modelId="{76BE62CF-7B39-49C5-9D40-5D276480B247}" type="parTrans" cxnId="{54F13B83-8C99-4050-B59B-78719A68D0D0}">
      <dgm:prSet/>
      <dgm:spPr/>
      <dgm:t>
        <a:bodyPr/>
        <a:lstStyle/>
        <a:p>
          <a:endParaRPr lang="ru-RU"/>
        </a:p>
      </dgm:t>
    </dgm:pt>
    <dgm:pt modelId="{7AFFD5B9-23F9-4D60-982B-33CA40B9B756}" type="sibTrans" cxnId="{54F13B83-8C99-4050-B59B-78719A68D0D0}">
      <dgm:prSet/>
      <dgm:spPr/>
      <dgm:t>
        <a:bodyPr/>
        <a:lstStyle/>
        <a:p>
          <a:endParaRPr lang="ru-RU"/>
        </a:p>
      </dgm:t>
    </dgm:pt>
    <dgm:pt modelId="{28E81340-3E46-4D62-B815-B994F884AD4E}">
      <dgm:prSet phldrT="[Текст]" custT="1"/>
      <dgm:spPr/>
      <dgm:t>
        <a:bodyPr vert="vert270"/>
        <a:lstStyle/>
        <a:p>
          <a:r>
            <a:rPr lang="ru-RU" sz="1400" smtClean="0">
              <a:solidFill>
                <a:schemeClr val="bg1"/>
              </a:solidFill>
            </a:rPr>
            <a:t>Лифтовая служба</a:t>
          </a:r>
        </a:p>
        <a:p>
          <a:r>
            <a:rPr lang="ru-RU" sz="1400" smtClean="0">
              <a:solidFill>
                <a:schemeClr val="bg1"/>
              </a:solidFill>
            </a:rPr>
            <a:t>Энергетики</a:t>
          </a:r>
          <a:endParaRPr lang="ru-RU" sz="1400" dirty="0">
            <a:solidFill>
              <a:schemeClr val="bg1"/>
            </a:solidFill>
          </a:endParaRPr>
        </a:p>
      </dgm:t>
    </dgm:pt>
    <dgm:pt modelId="{785FAFCC-6B5B-42DC-A106-F0EFC9F98B9A}" type="parTrans" cxnId="{33FFC5A6-712E-4D87-A957-26BDDDA52C4C}">
      <dgm:prSet/>
      <dgm:spPr/>
      <dgm:t>
        <a:bodyPr/>
        <a:lstStyle/>
        <a:p>
          <a:endParaRPr lang="ru-RU"/>
        </a:p>
      </dgm:t>
    </dgm:pt>
    <dgm:pt modelId="{6E6BFF2C-BEF0-4161-99A3-20A34E166BDA}" type="sibTrans" cxnId="{33FFC5A6-712E-4D87-A957-26BDDDA52C4C}">
      <dgm:prSet/>
      <dgm:spPr/>
      <dgm:t>
        <a:bodyPr/>
        <a:lstStyle/>
        <a:p>
          <a:endParaRPr lang="ru-RU"/>
        </a:p>
      </dgm:t>
    </dgm:pt>
    <dgm:pt modelId="{A7FBEA07-E2B9-49E3-B2C2-59AAA65187FA}">
      <dgm:prSet custT="1"/>
      <dgm:spPr/>
      <dgm:t>
        <a:bodyPr vert="vert270"/>
        <a:lstStyle/>
        <a:p>
          <a:r>
            <a:rPr lang="ru-RU" sz="1400" smtClean="0">
              <a:solidFill>
                <a:schemeClr val="bg1"/>
              </a:solidFill>
            </a:rPr>
            <a:t>Планово-экономический</a:t>
          </a:r>
          <a:r>
            <a:rPr lang="ru-RU" sz="500" smtClean="0">
              <a:solidFill>
                <a:schemeClr val="bg1"/>
              </a:solidFill>
            </a:rPr>
            <a:t>  </a:t>
          </a:r>
          <a:r>
            <a:rPr lang="ru-RU" sz="1400" smtClean="0">
              <a:solidFill>
                <a:schemeClr val="bg1"/>
              </a:solidFill>
            </a:rPr>
            <a:t>отдел</a:t>
          </a:r>
          <a:endParaRPr lang="ru-RU" sz="1400" dirty="0">
            <a:solidFill>
              <a:schemeClr val="bg1"/>
            </a:solidFill>
          </a:endParaRPr>
        </a:p>
      </dgm:t>
    </dgm:pt>
    <dgm:pt modelId="{99B355D1-BD8D-44B7-8416-40356BC4EA1C}" type="parTrans" cxnId="{16AE9EE4-B7D6-49D5-A9A7-2DE857019CF1}">
      <dgm:prSet/>
      <dgm:spPr/>
      <dgm:t>
        <a:bodyPr/>
        <a:lstStyle/>
        <a:p>
          <a:endParaRPr lang="ru-RU"/>
        </a:p>
      </dgm:t>
    </dgm:pt>
    <dgm:pt modelId="{BD0F2D52-4373-47AB-A199-E3F3172DAFC1}" type="sibTrans" cxnId="{16AE9EE4-B7D6-49D5-A9A7-2DE857019CF1}">
      <dgm:prSet/>
      <dgm:spPr/>
      <dgm:t>
        <a:bodyPr/>
        <a:lstStyle/>
        <a:p>
          <a:endParaRPr lang="ru-RU"/>
        </a:p>
      </dgm:t>
    </dgm:pt>
    <dgm:pt modelId="{56E32488-CEEE-4992-8A70-101833D794E1}">
      <dgm:prSet custT="1"/>
      <dgm:spPr/>
      <dgm:t>
        <a:bodyPr vert="vert270"/>
        <a:lstStyle/>
        <a:p>
          <a:r>
            <a:rPr lang="ru-RU" sz="1400" smtClean="0">
              <a:solidFill>
                <a:schemeClr val="bg1"/>
              </a:solidFill>
            </a:rPr>
            <a:t>Отдел по</a:t>
          </a:r>
          <a:r>
            <a:rPr lang="ru-RU" sz="500" smtClean="0">
              <a:solidFill>
                <a:schemeClr val="bg1"/>
              </a:solidFill>
            </a:rPr>
            <a:t> </a:t>
          </a:r>
          <a:r>
            <a:rPr lang="ru-RU" sz="1400" smtClean="0">
              <a:solidFill>
                <a:schemeClr val="bg1"/>
              </a:solidFill>
            </a:rPr>
            <a:t>работе</a:t>
          </a:r>
          <a:r>
            <a:rPr lang="ru-RU" sz="500" smtClean="0">
              <a:solidFill>
                <a:schemeClr val="bg1"/>
              </a:solidFill>
            </a:rPr>
            <a:t> с </a:t>
          </a:r>
          <a:r>
            <a:rPr lang="ru-RU" sz="1400" smtClean="0">
              <a:solidFill>
                <a:schemeClr val="bg1"/>
              </a:solidFill>
            </a:rPr>
            <a:t>общественностью</a:t>
          </a:r>
          <a:endParaRPr lang="ru-RU" sz="1400" dirty="0">
            <a:solidFill>
              <a:schemeClr val="bg1"/>
            </a:solidFill>
          </a:endParaRPr>
        </a:p>
      </dgm:t>
    </dgm:pt>
    <dgm:pt modelId="{D535EA43-F415-4180-915E-4E6E62015D2D}" type="parTrans" cxnId="{6383D21F-058D-4564-941C-8B3D865B05F7}">
      <dgm:prSet/>
      <dgm:spPr/>
      <dgm:t>
        <a:bodyPr/>
        <a:lstStyle/>
        <a:p>
          <a:endParaRPr lang="ru-RU"/>
        </a:p>
      </dgm:t>
    </dgm:pt>
    <dgm:pt modelId="{3D1BA1F3-0B42-4106-9BD0-A4EE21DB6A40}" type="sibTrans" cxnId="{6383D21F-058D-4564-941C-8B3D865B05F7}">
      <dgm:prSet/>
      <dgm:spPr/>
      <dgm:t>
        <a:bodyPr/>
        <a:lstStyle/>
        <a:p>
          <a:endParaRPr lang="ru-RU"/>
        </a:p>
      </dgm:t>
    </dgm:pt>
    <dgm:pt modelId="{9CE42D09-377A-4289-8791-3A9C6330CCB4}">
      <dgm:prSet phldrT="[Текст]" custT="1"/>
      <dgm:spPr/>
      <dgm:t>
        <a:bodyPr vert="vert270"/>
        <a:lstStyle/>
        <a:p>
          <a:r>
            <a:rPr lang="ru-RU" sz="1400" dirty="0" smtClean="0">
              <a:solidFill>
                <a:schemeClr val="bg1"/>
              </a:solidFill>
            </a:rPr>
            <a:t>Офис менеджер</a:t>
          </a:r>
        </a:p>
        <a:p>
          <a:r>
            <a:rPr lang="ru-RU" sz="1400" dirty="0" smtClean="0">
              <a:solidFill>
                <a:schemeClr val="bg1"/>
              </a:solidFill>
            </a:rPr>
            <a:t>Кадровая служба</a:t>
          </a:r>
          <a:endParaRPr lang="ru-RU" sz="1400" dirty="0">
            <a:solidFill>
              <a:schemeClr val="bg1"/>
            </a:solidFill>
          </a:endParaRPr>
        </a:p>
      </dgm:t>
    </dgm:pt>
    <dgm:pt modelId="{7B900F61-11D4-411C-93DA-2B14CF07B683}" type="sibTrans" cxnId="{6F970FF0-DF32-4197-AC1E-9225AAE1BA22}">
      <dgm:prSet/>
      <dgm:spPr/>
      <dgm:t>
        <a:bodyPr/>
        <a:lstStyle/>
        <a:p>
          <a:endParaRPr lang="ru-RU"/>
        </a:p>
      </dgm:t>
    </dgm:pt>
    <dgm:pt modelId="{199C0BB3-F32B-436D-A701-F328F453DF59}" type="parTrans" cxnId="{6F970FF0-DF32-4197-AC1E-9225AAE1BA22}">
      <dgm:prSet/>
      <dgm:spPr/>
      <dgm:t>
        <a:bodyPr/>
        <a:lstStyle/>
        <a:p>
          <a:endParaRPr lang="ru-RU"/>
        </a:p>
      </dgm:t>
    </dgm:pt>
    <dgm:pt modelId="{B2AA3919-73ED-49D0-AD98-DC3EC7CC6481}">
      <dgm:prSet custT="1"/>
      <dgm:spPr/>
      <dgm:t>
        <a:bodyPr vert="vert270"/>
        <a:lstStyle/>
        <a:p>
          <a:r>
            <a:rPr lang="ru-RU" sz="1400" smtClean="0">
              <a:solidFill>
                <a:schemeClr val="bg1"/>
              </a:solidFill>
            </a:rPr>
            <a:t>Договорной</a:t>
          </a:r>
          <a:r>
            <a:rPr lang="ru-RU" sz="500" smtClean="0">
              <a:solidFill>
                <a:schemeClr val="bg1"/>
              </a:solidFill>
            </a:rPr>
            <a:t> </a:t>
          </a:r>
          <a:r>
            <a:rPr lang="ru-RU" sz="1400" smtClean="0">
              <a:solidFill>
                <a:schemeClr val="bg1"/>
              </a:solidFill>
            </a:rPr>
            <a:t>отдел</a:t>
          </a:r>
          <a:endParaRPr lang="ru-RU" sz="1400" dirty="0">
            <a:solidFill>
              <a:schemeClr val="bg1"/>
            </a:solidFill>
          </a:endParaRPr>
        </a:p>
      </dgm:t>
    </dgm:pt>
    <dgm:pt modelId="{1FFEAB22-4678-4262-A6C7-15932A995C9A}" type="parTrans" cxnId="{EFB09F50-E6CD-488B-BDB8-BBE35F8C56C7}">
      <dgm:prSet/>
      <dgm:spPr/>
      <dgm:t>
        <a:bodyPr/>
        <a:lstStyle/>
        <a:p>
          <a:endParaRPr lang="ru-RU"/>
        </a:p>
      </dgm:t>
    </dgm:pt>
    <dgm:pt modelId="{49971F7C-4D56-46C2-B265-461B0169E589}" type="sibTrans" cxnId="{EFB09F50-E6CD-488B-BDB8-BBE35F8C56C7}">
      <dgm:prSet/>
      <dgm:spPr/>
      <dgm:t>
        <a:bodyPr/>
        <a:lstStyle/>
        <a:p>
          <a:endParaRPr lang="ru-RU"/>
        </a:p>
      </dgm:t>
    </dgm:pt>
    <dgm:pt modelId="{6EE6A120-481D-4579-ACD0-551729B4CEC8}">
      <dgm:prSet custT="1"/>
      <dgm:spPr/>
      <dgm:t>
        <a:bodyPr vert="vert270"/>
        <a:lstStyle/>
        <a:p>
          <a:r>
            <a:rPr lang="ru-RU" sz="1400" smtClean="0">
              <a:solidFill>
                <a:schemeClr val="bg1"/>
              </a:solidFill>
            </a:rPr>
            <a:t>Правовой</a:t>
          </a:r>
          <a:r>
            <a:rPr lang="ru-RU" sz="500" smtClean="0">
              <a:solidFill>
                <a:schemeClr val="bg1"/>
              </a:solidFill>
            </a:rPr>
            <a:t> </a:t>
          </a:r>
          <a:r>
            <a:rPr lang="ru-RU" sz="1400" smtClean="0">
              <a:solidFill>
                <a:schemeClr val="bg1"/>
              </a:solidFill>
            </a:rPr>
            <a:t>отдел</a:t>
          </a:r>
          <a:endParaRPr lang="ru-RU" sz="1400" dirty="0">
            <a:solidFill>
              <a:schemeClr val="bg1"/>
            </a:solidFill>
          </a:endParaRPr>
        </a:p>
      </dgm:t>
    </dgm:pt>
    <dgm:pt modelId="{D4BB14D2-EDA7-4011-AC7F-55AB5919EA2A}" type="parTrans" cxnId="{BF73994E-0962-4A42-A015-A94197A8E9CF}">
      <dgm:prSet/>
      <dgm:spPr/>
      <dgm:t>
        <a:bodyPr/>
        <a:lstStyle/>
        <a:p>
          <a:endParaRPr lang="ru-RU"/>
        </a:p>
      </dgm:t>
    </dgm:pt>
    <dgm:pt modelId="{BDDBC867-B3D8-4BF7-B799-DA39E71D99C7}" type="sibTrans" cxnId="{BF73994E-0962-4A42-A015-A94197A8E9CF}">
      <dgm:prSet/>
      <dgm:spPr/>
      <dgm:t>
        <a:bodyPr/>
        <a:lstStyle/>
        <a:p>
          <a:endParaRPr lang="ru-RU"/>
        </a:p>
      </dgm:t>
    </dgm:pt>
    <dgm:pt modelId="{D134E636-4226-44EA-80B5-4F07433C00ED}">
      <dgm:prSet custT="1"/>
      <dgm:spPr/>
      <dgm:t>
        <a:bodyPr vert="vert270"/>
        <a:lstStyle/>
        <a:p>
          <a:r>
            <a:rPr lang="ru-RU" sz="1400" dirty="0" smtClean="0">
              <a:solidFill>
                <a:schemeClr val="bg1"/>
              </a:solidFill>
            </a:rPr>
            <a:t>Производственно-технический</a:t>
          </a:r>
          <a:r>
            <a:rPr lang="ru-RU" sz="500" dirty="0" smtClean="0">
              <a:solidFill>
                <a:schemeClr val="bg1"/>
              </a:solidFill>
            </a:rPr>
            <a:t>  </a:t>
          </a:r>
          <a:r>
            <a:rPr lang="ru-RU" sz="1400" dirty="0" smtClean="0">
              <a:solidFill>
                <a:schemeClr val="bg1"/>
              </a:solidFill>
            </a:rPr>
            <a:t>отдел</a:t>
          </a:r>
          <a:endParaRPr lang="ru-RU" sz="1400" dirty="0">
            <a:solidFill>
              <a:schemeClr val="bg1"/>
            </a:solidFill>
          </a:endParaRPr>
        </a:p>
      </dgm:t>
    </dgm:pt>
    <dgm:pt modelId="{6B5B9F48-313C-4982-9EBB-B89AF1C846E1}" type="parTrans" cxnId="{1AC3A606-A3CC-416C-A1FD-A1C6633A4752}">
      <dgm:prSet/>
      <dgm:spPr/>
      <dgm:t>
        <a:bodyPr/>
        <a:lstStyle/>
        <a:p>
          <a:endParaRPr lang="ru-RU"/>
        </a:p>
      </dgm:t>
    </dgm:pt>
    <dgm:pt modelId="{AACD3AFE-189A-477A-B8D7-B49D99CD14DC}" type="sibTrans" cxnId="{1AC3A606-A3CC-416C-A1FD-A1C6633A4752}">
      <dgm:prSet/>
      <dgm:spPr/>
      <dgm:t>
        <a:bodyPr/>
        <a:lstStyle/>
        <a:p>
          <a:endParaRPr lang="ru-RU"/>
        </a:p>
      </dgm:t>
    </dgm:pt>
    <dgm:pt modelId="{6AD39484-7E34-4347-99FC-A1DE56E0B82A}">
      <dgm:prSet custT="1"/>
      <dgm:spPr/>
      <dgm:t>
        <a:bodyPr vert="vert270"/>
        <a:lstStyle/>
        <a:p>
          <a:r>
            <a:rPr lang="ru-RU" sz="1400" smtClean="0">
              <a:solidFill>
                <a:schemeClr val="bg1"/>
              </a:solidFill>
            </a:rPr>
            <a:t>Санитарный</a:t>
          </a:r>
          <a:r>
            <a:rPr lang="ru-RU" sz="500" smtClean="0">
              <a:solidFill>
                <a:schemeClr val="bg1"/>
              </a:solidFill>
            </a:rPr>
            <a:t> </a:t>
          </a:r>
          <a:r>
            <a:rPr lang="ru-RU" sz="1400" smtClean="0">
              <a:solidFill>
                <a:schemeClr val="bg1"/>
              </a:solidFill>
            </a:rPr>
            <a:t>отдел</a:t>
          </a:r>
          <a:endParaRPr lang="ru-RU" sz="1400" dirty="0">
            <a:solidFill>
              <a:schemeClr val="bg1"/>
            </a:solidFill>
          </a:endParaRPr>
        </a:p>
      </dgm:t>
    </dgm:pt>
    <dgm:pt modelId="{B62586F2-1B33-4A9C-97C9-82334C2660B4}" type="parTrans" cxnId="{6C9A7D0C-9D29-45D6-B49D-862B2C436AD8}">
      <dgm:prSet/>
      <dgm:spPr/>
      <dgm:t>
        <a:bodyPr/>
        <a:lstStyle/>
        <a:p>
          <a:endParaRPr lang="ru-RU"/>
        </a:p>
      </dgm:t>
    </dgm:pt>
    <dgm:pt modelId="{ED3F0DC7-89AF-46C8-A65F-1D1D92ED573F}" type="sibTrans" cxnId="{6C9A7D0C-9D29-45D6-B49D-862B2C436AD8}">
      <dgm:prSet/>
      <dgm:spPr/>
      <dgm:t>
        <a:bodyPr/>
        <a:lstStyle/>
        <a:p>
          <a:endParaRPr lang="ru-RU"/>
        </a:p>
      </dgm:t>
    </dgm:pt>
    <dgm:pt modelId="{2BACC8A7-67D4-4A48-93F4-BAE3E3312CD0}">
      <dgm:prSet custT="1"/>
      <dgm:spPr/>
      <dgm:t>
        <a:bodyPr vert="vert270"/>
        <a:lstStyle/>
        <a:p>
          <a:r>
            <a:rPr lang="ru-RU" sz="1400" smtClean="0">
              <a:solidFill>
                <a:schemeClr val="bg1"/>
              </a:solidFill>
            </a:rPr>
            <a:t>Отдел</a:t>
          </a:r>
          <a:r>
            <a:rPr lang="ru-RU" sz="1300" smtClean="0">
              <a:solidFill>
                <a:schemeClr val="bg1"/>
              </a:solidFill>
            </a:rPr>
            <a:t> </a:t>
          </a:r>
          <a:r>
            <a:rPr lang="ru-RU" sz="1400" smtClean="0">
              <a:solidFill>
                <a:schemeClr val="bg1"/>
              </a:solidFill>
            </a:rPr>
            <a:t>АСУ</a:t>
          </a:r>
          <a:endParaRPr lang="ru-RU" sz="1400" dirty="0">
            <a:solidFill>
              <a:schemeClr val="bg1"/>
            </a:solidFill>
          </a:endParaRPr>
        </a:p>
      </dgm:t>
    </dgm:pt>
    <dgm:pt modelId="{D47A79D0-19B1-4D7F-A98D-8E265E5FD09E}" type="parTrans" cxnId="{E4A7FCAF-5E6A-440E-9402-A8F0087ED917}">
      <dgm:prSet/>
      <dgm:spPr/>
      <dgm:t>
        <a:bodyPr/>
        <a:lstStyle/>
        <a:p>
          <a:endParaRPr lang="ru-RU"/>
        </a:p>
      </dgm:t>
    </dgm:pt>
    <dgm:pt modelId="{8FFB8632-6F2E-4A50-94F4-5213BDE1758A}" type="sibTrans" cxnId="{E4A7FCAF-5E6A-440E-9402-A8F0087ED917}">
      <dgm:prSet/>
      <dgm:spPr/>
      <dgm:t>
        <a:bodyPr/>
        <a:lstStyle/>
        <a:p>
          <a:endParaRPr lang="ru-RU"/>
        </a:p>
      </dgm:t>
    </dgm:pt>
    <dgm:pt modelId="{A9AE08C2-EE0B-4070-91B3-ABFFA0B10777}" type="pres">
      <dgm:prSet presAssocID="{1BB4EEB1-DC76-4D23-B2D6-547C8D87259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ABB2A61-7C13-408C-B544-E1AC19B7411A}" type="pres">
      <dgm:prSet presAssocID="{54B2977C-CC92-4438-B71A-6FB4F8E289CC}" presName="vertOne" presStyleCnt="0"/>
      <dgm:spPr/>
      <dgm:t>
        <a:bodyPr/>
        <a:lstStyle/>
        <a:p>
          <a:endParaRPr lang="ru-RU"/>
        </a:p>
      </dgm:t>
    </dgm:pt>
    <dgm:pt modelId="{A7B39F57-E8DC-4607-A6E4-3677B3394F9B}" type="pres">
      <dgm:prSet presAssocID="{54B2977C-CC92-4438-B71A-6FB4F8E289CC}" presName="txOne" presStyleLbl="node0" presStyleIdx="0" presStyleCnt="1" custScaleX="99901" custScaleY="33241" custLinFactNeighborX="973" custLinFactNeighborY="870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FF910A-2E40-4C9D-9C8A-BD4263811ACB}" type="pres">
      <dgm:prSet presAssocID="{54B2977C-CC92-4438-B71A-6FB4F8E289CC}" presName="parTransOne" presStyleCnt="0"/>
      <dgm:spPr/>
      <dgm:t>
        <a:bodyPr/>
        <a:lstStyle/>
        <a:p>
          <a:endParaRPr lang="ru-RU"/>
        </a:p>
      </dgm:t>
    </dgm:pt>
    <dgm:pt modelId="{CC89668A-CCAF-4047-A21C-4CBACD1E9A81}" type="pres">
      <dgm:prSet presAssocID="{54B2977C-CC92-4438-B71A-6FB4F8E289CC}" presName="horzOne" presStyleCnt="0"/>
      <dgm:spPr/>
      <dgm:t>
        <a:bodyPr/>
        <a:lstStyle/>
        <a:p>
          <a:endParaRPr lang="ru-RU"/>
        </a:p>
      </dgm:t>
    </dgm:pt>
    <dgm:pt modelId="{39CAF437-A30C-4BD8-B160-B3CA6C6BC753}" type="pres">
      <dgm:prSet presAssocID="{66AB39CF-8FE2-4EA1-B751-483E98FE9D8C}" presName="vertTwo" presStyleCnt="0"/>
      <dgm:spPr/>
      <dgm:t>
        <a:bodyPr/>
        <a:lstStyle/>
        <a:p>
          <a:endParaRPr lang="ru-RU"/>
        </a:p>
      </dgm:t>
    </dgm:pt>
    <dgm:pt modelId="{6AADF501-3FD9-497C-AC7B-3606C1897E4C}" type="pres">
      <dgm:prSet presAssocID="{66AB39CF-8FE2-4EA1-B751-483E98FE9D8C}" presName="txTwo" presStyleLbl="node2" presStyleIdx="0" presStyleCnt="1" custScaleX="100096" custScaleY="28676" custLinFactNeighborX="1025" custLinFactNeighborY="374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EF08D3-ABE2-4BAD-BF16-BB8F30130BAF}" type="pres">
      <dgm:prSet presAssocID="{66AB39CF-8FE2-4EA1-B751-483E98FE9D8C}" presName="parTransTwo" presStyleCnt="0"/>
      <dgm:spPr/>
      <dgm:t>
        <a:bodyPr/>
        <a:lstStyle/>
        <a:p>
          <a:endParaRPr lang="ru-RU"/>
        </a:p>
      </dgm:t>
    </dgm:pt>
    <dgm:pt modelId="{6085E968-0292-47B8-865B-B7C2224570EC}" type="pres">
      <dgm:prSet presAssocID="{66AB39CF-8FE2-4EA1-B751-483E98FE9D8C}" presName="horzTwo" presStyleCnt="0"/>
      <dgm:spPr/>
      <dgm:t>
        <a:bodyPr/>
        <a:lstStyle/>
        <a:p>
          <a:endParaRPr lang="ru-RU"/>
        </a:p>
      </dgm:t>
    </dgm:pt>
    <dgm:pt modelId="{BB540F7F-ACF8-4EBB-9F99-B7BEE47DCE98}" type="pres">
      <dgm:prSet presAssocID="{3EB2487B-00A0-4988-AF46-B72852069630}" presName="vertThree" presStyleCnt="0"/>
      <dgm:spPr/>
      <dgm:t>
        <a:bodyPr/>
        <a:lstStyle/>
        <a:p>
          <a:endParaRPr lang="ru-RU"/>
        </a:p>
      </dgm:t>
    </dgm:pt>
    <dgm:pt modelId="{C058DBA1-97FA-4535-81AB-685092B11CF6}" type="pres">
      <dgm:prSet presAssocID="{3EB2487B-00A0-4988-AF46-B72852069630}" presName="txThree" presStyleLbl="node3" presStyleIdx="0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3804FD-1CB8-4F3B-96E3-8A0194CBF471}" type="pres">
      <dgm:prSet presAssocID="{3EB2487B-00A0-4988-AF46-B72852069630}" presName="horzThree" presStyleCnt="0"/>
      <dgm:spPr/>
      <dgm:t>
        <a:bodyPr/>
        <a:lstStyle/>
        <a:p>
          <a:endParaRPr lang="ru-RU"/>
        </a:p>
      </dgm:t>
    </dgm:pt>
    <dgm:pt modelId="{43D6A900-46BC-4A49-B2EB-7CF6A1BCA7CF}" type="pres">
      <dgm:prSet presAssocID="{7AFFD5B9-23F9-4D60-982B-33CA40B9B756}" presName="sibSpaceThree" presStyleCnt="0"/>
      <dgm:spPr/>
      <dgm:t>
        <a:bodyPr/>
        <a:lstStyle/>
        <a:p>
          <a:endParaRPr lang="ru-RU"/>
        </a:p>
      </dgm:t>
    </dgm:pt>
    <dgm:pt modelId="{65A61AA2-3F55-49B9-ACE4-8C7C9D05AF6D}" type="pres">
      <dgm:prSet presAssocID="{9CE42D09-377A-4289-8791-3A9C6330CCB4}" presName="vertThree" presStyleCnt="0"/>
      <dgm:spPr/>
      <dgm:t>
        <a:bodyPr/>
        <a:lstStyle/>
        <a:p>
          <a:endParaRPr lang="ru-RU"/>
        </a:p>
      </dgm:t>
    </dgm:pt>
    <dgm:pt modelId="{12D3AE27-6022-4E30-87D6-2AE3D62F2A91}" type="pres">
      <dgm:prSet presAssocID="{9CE42D09-377A-4289-8791-3A9C6330CCB4}" presName="txThree" presStyleLbl="node3" presStyleIdx="1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FB24A5-DD46-4992-A302-611081312D82}" type="pres">
      <dgm:prSet presAssocID="{9CE42D09-377A-4289-8791-3A9C6330CCB4}" presName="horzThree" presStyleCnt="0"/>
      <dgm:spPr/>
      <dgm:t>
        <a:bodyPr/>
        <a:lstStyle/>
        <a:p>
          <a:endParaRPr lang="ru-RU"/>
        </a:p>
      </dgm:t>
    </dgm:pt>
    <dgm:pt modelId="{7A400D8C-0789-4A73-9D90-B6E99DACFBAA}" type="pres">
      <dgm:prSet presAssocID="{7B900F61-11D4-411C-93DA-2B14CF07B683}" presName="sibSpaceThree" presStyleCnt="0"/>
      <dgm:spPr/>
      <dgm:t>
        <a:bodyPr/>
        <a:lstStyle/>
        <a:p>
          <a:endParaRPr lang="ru-RU"/>
        </a:p>
      </dgm:t>
    </dgm:pt>
    <dgm:pt modelId="{1714699F-965B-420F-8153-B839925B157C}" type="pres">
      <dgm:prSet presAssocID="{28E81340-3E46-4D62-B815-B994F884AD4E}" presName="vertThree" presStyleCnt="0"/>
      <dgm:spPr/>
      <dgm:t>
        <a:bodyPr/>
        <a:lstStyle/>
        <a:p>
          <a:endParaRPr lang="ru-RU"/>
        </a:p>
      </dgm:t>
    </dgm:pt>
    <dgm:pt modelId="{C95C1EF8-E041-41BC-BCAE-0FC45FE10194}" type="pres">
      <dgm:prSet presAssocID="{28E81340-3E46-4D62-B815-B994F884AD4E}" presName="txThree" presStyleLbl="node3" presStyleIdx="2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5F69B6-B823-4336-8338-E8C5EB74A0A3}" type="pres">
      <dgm:prSet presAssocID="{28E81340-3E46-4D62-B815-B994F884AD4E}" presName="horzThree" presStyleCnt="0"/>
      <dgm:spPr/>
      <dgm:t>
        <a:bodyPr/>
        <a:lstStyle/>
        <a:p>
          <a:endParaRPr lang="ru-RU"/>
        </a:p>
      </dgm:t>
    </dgm:pt>
    <dgm:pt modelId="{D8FDB53B-406D-473A-BE96-ACBC3E2B54F8}" type="pres">
      <dgm:prSet presAssocID="{6E6BFF2C-BEF0-4161-99A3-20A34E166BDA}" presName="sibSpaceThree" presStyleCnt="0"/>
      <dgm:spPr/>
      <dgm:t>
        <a:bodyPr/>
        <a:lstStyle/>
        <a:p>
          <a:endParaRPr lang="ru-RU"/>
        </a:p>
      </dgm:t>
    </dgm:pt>
    <dgm:pt modelId="{70C14B8B-E0D5-4D11-B5D0-D1F05D3401C0}" type="pres">
      <dgm:prSet presAssocID="{B2AA3919-73ED-49D0-AD98-DC3EC7CC6481}" presName="vertThree" presStyleCnt="0"/>
      <dgm:spPr/>
      <dgm:t>
        <a:bodyPr/>
        <a:lstStyle/>
        <a:p>
          <a:endParaRPr lang="ru-RU"/>
        </a:p>
      </dgm:t>
    </dgm:pt>
    <dgm:pt modelId="{FDF7E644-CBBB-4F16-956C-FA24F4FC8647}" type="pres">
      <dgm:prSet presAssocID="{B2AA3919-73ED-49D0-AD98-DC3EC7CC6481}" presName="txThree" presStyleLbl="node3" presStyleIdx="3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A98218-A2DE-4834-AC7A-3A688DB6307F}" type="pres">
      <dgm:prSet presAssocID="{B2AA3919-73ED-49D0-AD98-DC3EC7CC6481}" presName="horzThree" presStyleCnt="0"/>
      <dgm:spPr/>
      <dgm:t>
        <a:bodyPr/>
        <a:lstStyle/>
        <a:p>
          <a:endParaRPr lang="ru-RU"/>
        </a:p>
      </dgm:t>
    </dgm:pt>
    <dgm:pt modelId="{75673718-1F7B-48CB-8D20-A83063A1BF45}" type="pres">
      <dgm:prSet presAssocID="{49971F7C-4D56-46C2-B265-461B0169E589}" presName="sibSpaceThree" presStyleCnt="0"/>
      <dgm:spPr/>
      <dgm:t>
        <a:bodyPr/>
        <a:lstStyle/>
        <a:p>
          <a:endParaRPr lang="ru-RU"/>
        </a:p>
      </dgm:t>
    </dgm:pt>
    <dgm:pt modelId="{CA6EDC3D-1F50-4A1D-9097-2C496BD815E8}" type="pres">
      <dgm:prSet presAssocID="{6EE6A120-481D-4579-ACD0-551729B4CEC8}" presName="vertThree" presStyleCnt="0"/>
      <dgm:spPr/>
      <dgm:t>
        <a:bodyPr/>
        <a:lstStyle/>
        <a:p>
          <a:endParaRPr lang="ru-RU"/>
        </a:p>
      </dgm:t>
    </dgm:pt>
    <dgm:pt modelId="{0828FBCA-FDEA-4C5A-B1EB-BA767A1B2F20}" type="pres">
      <dgm:prSet presAssocID="{6EE6A120-481D-4579-ACD0-551729B4CEC8}" presName="txThree" presStyleLbl="node3" presStyleIdx="4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DB4F15-9E44-4640-9143-760D67B186B3}" type="pres">
      <dgm:prSet presAssocID="{6EE6A120-481D-4579-ACD0-551729B4CEC8}" presName="horzThree" presStyleCnt="0"/>
      <dgm:spPr/>
      <dgm:t>
        <a:bodyPr/>
        <a:lstStyle/>
        <a:p>
          <a:endParaRPr lang="ru-RU"/>
        </a:p>
      </dgm:t>
    </dgm:pt>
    <dgm:pt modelId="{76DD4D5E-06FE-4301-8C14-8C9240586564}" type="pres">
      <dgm:prSet presAssocID="{BDDBC867-B3D8-4BF7-B799-DA39E71D99C7}" presName="sibSpaceThree" presStyleCnt="0"/>
      <dgm:spPr/>
      <dgm:t>
        <a:bodyPr/>
        <a:lstStyle/>
        <a:p>
          <a:endParaRPr lang="ru-RU"/>
        </a:p>
      </dgm:t>
    </dgm:pt>
    <dgm:pt modelId="{7893F65E-E02F-4B15-BF1B-B0F61CD5ACE8}" type="pres">
      <dgm:prSet presAssocID="{D134E636-4226-44EA-80B5-4F07433C00ED}" presName="vertThree" presStyleCnt="0"/>
      <dgm:spPr/>
      <dgm:t>
        <a:bodyPr/>
        <a:lstStyle/>
        <a:p>
          <a:endParaRPr lang="ru-RU"/>
        </a:p>
      </dgm:t>
    </dgm:pt>
    <dgm:pt modelId="{017AC0E9-CD79-41EC-A060-1C0BBACD540E}" type="pres">
      <dgm:prSet presAssocID="{D134E636-4226-44EA-80B5-4F07433C00ED}" presName="txThree" presStyleLbl="node3" presStyleIdx="5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65A661-798D-4266-B0DF-F9D896C13D03}" type="pres">
      <dgm:prSet presAssocID="{D134E636-4226-44EA-80B5-4F07433C00ED}" presName="horzThree" presStyleCnt="0"/>
      <dgm:spPr/>
      <dgm:t>
        <a:bodyPr/>
        <a:lstStyle/>
        <a:p>
          <a:endParaRPr lang="ru-RU"/>
        </a:p>
      </dgm:t>
    </dgm:pt>
    <dgm:pt modelId="{443410FB-C6CD-4AC8-AFE1-3CE3303F99C1}" type="pres">
      <dgm:prSet presAssocID="{AACD3AFE-189A-477A-B8D7-B49D99CD14DC}" presName="sibSpaceThree" presStyleCnt="0"/>
      <dgm:spPr/>
      <dgm:t>
        <a:bodyPr/>
        <a:lstStyle/>
        <a:p>
          <a:endParaRPr lang="ru-RU"/>
        </a:p>
      </dgm:t>
    </dgm:pt>
    <dgm:pt modelId="{060239EC-29B8-4A2C-9B86-5C3A68F27849}" type="pres">
      <dgm:prSet presAssocID="{A7FBEA07-E2B9-49E3-B2C2-59AAA65187FA}" presName="vertThree" presStyleCnt="0"/>
      <dgm:spPr/>
      <dgm:t>
        <a:bodyPr/>
        <a:lstStyle/>
        <a:p>
          <a:endParaRPr lang="ru-RU"/>
        </a:p>
      </dgm:t>
    </dgm:pt>
    <dgm:pt modelId="{057A47CE-5F08-4CCC-95B5-382ADBC26617}" type="pres">
      <dgm:prSet presAssocID="{A7FBEA07-E2B9-49E3-B2C2-59AAA65187FA}" presName="txThree" presStyleLbl="node3" presStyleIdx="6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BFF5A9-4832-4C53-B770-EC88F6EEA374}" type="pres">
      <dgm:prSet presAssocID="{A7FBEA07-E2B9-49E3-B2C2-59AAA65187FA}" presName="horzThree" presStyleCnt="0"/>
      <dgm:spPr/>
      <dgm:t>
        <a:bodyPr/>
        <a:lstStyle/>
        <a:p>
          <a:endParaRPr lang="ru-RU"/>
        </a:p>
      </dgm:t>
    </dgm:pt>
    <dgm:pt modelId="{601D78A9-BE6C-4F2E-81A4-FE0816546357}" type="pres">
      <dgm:prSet presAssocID="{BD0F2D52-4373-47AB-A199-E3F3172DAFC1}" presName="sibSpaceThree" presStyleCnt="0"/>
      <dgm:spPr/>
      <dgm:t>
        <a:bodyPr/>
        <a:lstStyle/>
        <a:p>
          <a:endParaRPr lang="ru-RU"/>
        </a:p>
      </dgm:t>
    </dgm:pt>
    <dgm:pt modelId="{EBF27734-496C-4CFD-B036-4ECD60BF1F16}" type="pres">
      <dgm:prSet presAssocID="{6AD39484-7E34-4347-99FC-A1DE56E0B82A}" presName="vertThree" presStyleCnt="0"/>
      <dgm:spPr/>
      <dgm:t>
        <a:bodyPr/>
        <a:lstStyle/>
        <a:p>
          <a:endParaRPr lang="ru-RU"/>
        </a:p>
      </dgm:t>
    </dgm:pt>
    <dgm:pt modelId="{651C4C3C-3964-4BFB-AC3C-752E30E852C1}" type="pres">
      <dgm:prSet presAssocID="{6AD39484-7E34-4347-99FC-A1DE56E0B82A}" presName="txThree" presStyleLbl="node3" presStyleIdx="7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103E32-32DE-4A9E-B012-4C5B6ACA08A8}" type="pres">
      <dgm:prSet presAssocID="{6AD39484-7E34-4347-99FC-A1DE56E0B82A}" presName="horzThree" presStyleCnt="0"/>
      <dgm:spPr/>
      <dgm:t>
        <a:bodyPr/>
        <a:lstStyle/>
        <a:p>
          <a:endParaRPr lang="ru-RU"/>
        </a:p>
      </dgm:t>
    </dgm:pt>
    <dgm:pt modelId="{A222079B-605A-4905-8C7C-9440F9F79276}" type="pres">
      <dgm:prSet presAssocID="{ED3F0DC7-89AF-46C8-A65F-1D1D92ED573F}" presName="sibSpaceThree" presStyleCnt="0"/>
      <dgm:spPr/>
      <dgm:t>
        <a:bodyPr/>
        <a:lstStyle/>
        <a:p>
          <a:endParaRPr lang="ru-RU"/>
        </a:p>
      </dgm:t>
    </dgm:pt>
    <dgm:pt modelId="{ACC696B9-44A4-4F17-87E3-9EC1F71A93B1}" type="pres">
      <dgm:prSet presAssocID="{56E32488-CEEE-4992-8A70-101833D794E1}" presName="vertThree" presStyleCnt="0"/>
      <dgm:spPr/>
      <dgm:t>
        <a:bodyPr/>
        <a:lstStyle/>
        <a:p>
          <a:endParaRPr lang="ru-RU"/>
        </a:p>
      </dgm:t>
    </dgm:pt>
    <dgm:pt modelId="{8B869C42-AAE3-4804-94B0-70186FFBC62F}" type="pres">
      <dgm:prSet presAssocID="{56E32488-CEEE-4992-8A70-101833D794E1}" presName="txThree" presStyleLbl="node3" presStyleIdx="8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D93EFF-3480-4BA5-AF0A-68AE52A6E49A}" type="pres">
      <dgm:prSet presAssocID="{56E32488-CEEE-4992-8A70-101833D794E1}" presName="horzThree" presStyleCnt="0"/>
      <dgm:spPr/>
      <dgm:t>
        <a:bodyPr/>
        <a:lstStyle/>
        <a:p>
          <a:endParaRPr lang="ru-RU"/>
        </a:p>
      </dgm:t>
    </dgm:pt>
    <dgm:pt modelId="{9F55BBC1-44D8-471A-B38D-7315852FE0D7}" type="pres">
      <dgm:prSet presAssocID="{3D1BA1F3-0B42-4106-9BD0-A4EE21DB6A40}" presName="sibSpaceThree" presStyleCnt="0"/>
      <dgm:spPr/>
      <dgm:t>
        <a:bodyPr/>
        <a:lstStyle/>
        <a:p>
          <a:endParaRPr lang="ru-RU"/>
        </a:p>
      </dgm:t>
    </dgm:pt>
    <dgm:pt modelId="{153CD370-10C2-4451-BD3D-366A759DD975}" type="pres">
      <dgm:prSet presAssocID="{2BACC8A7-67D4-4A48-93F4-BAE3E3312CD0}" presName="vertThree" presStyleCnt="0"/>
      <dgm:spPr/>
      <dgm:t>
        <a:bodyPr/>
        <a:lstStyle/>
        <a:p>
          <a:endParaRPr lang="ru-RU"/>
        </a:p>
      </dgm:t>
    </dgm:pt>
    <dgm:pt modelId="{0BC89D91-2390-47B3-8DDA-152C13156702}" type="pres">
      <dgm:prSet presAssocID="{2BACC8A7-67D4-4A48-93F4-BAE3E3312CD0}" presName="txThree" presStyleLbl="node3" presStyleIdx="9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CF2B56-DCA9-498E-98EB-36DDE12C9DEA}" type="pres">
      <dgm:prSet presAssocID="{2BACC8A7-67D4-4A48-93F4-BAE3E3312CD0}" presName="horzThree" presStyleCnt="0"/>
      <dgm:spPr/>
      <dgm:t>
        <a:bodyPr/>
        <a:lstStyle/>
        <a:p>
          <a:endParaRPr lang="ru-RU"/>
        </a:p>
      </dgm:t>
    </dgm:pt>
  </dgm:ptLst>
  <dgm:cxnLst>
    <dgm:cxn modelId="{54F13B83-8C99-4050-B59B-78719A68D0D0}" srcId="{66AB39CF-8FE2-4EA1-B751-483E98FE9D8C}" destId="{3EB2487B-00A0-4988-AF46-B72852069630}" srcOrd="0" destOrd="0" parTransId="{76BE62CF-7B39-49C5-9D40-5D276480B247}" sibTransId="{7AFFD5B9-23F9-4D60-982B-33CA40B9B756}"/>
    <dgm:cxn modelId="{6383D21F-058D-4564-941C-8B3D865B05F7}" srcId="{66AB39CF-8FE2-4EA1-B751-483E98FE9D8C}" destId="{56E32488-CEEE-4992-8A70-101833D794E1}" srcOrd="8" destOrd="0" parTransId="{D535EA43-F415-4180-915E-4E6E62015D2D}" sibTransId="{3D1BA1F3-0B42-4106-9BD0-A4EE21DB6A40}"/>
    <dgm:cxn modelId="{6F970FF0-DF32-4197-AC1E-9225AAE1BA22}" srcId="{66AB39CF-8FE2-4EA1-B751-483E98FE9D8C}" destId="{9CE42D09-377A-4289-8791-3A9C6330CCB4}" srcOrd="1" destOrd="0" parTransId="{199C0BB3-F32B-436D-A701-F328F453DF59}" sibTransId="{7B900F61-11D4-411C-93DA-2B14CF07B683}"/>
    <dgm:cxn modelId="{BF73994E-0962-4A42-A015-A94197A8E9CF}" srcId="{66AB39CF-8FE2-4EA1-B751-483E98FE9D8C}" destId="{6EE6A120-481D-4579-ACD0-551729B4CEC8}" srcOrd="4" destOrd="0" parTransId="{D4BB14D2-EDA7-4011-AC7F-55AB5919EA2A}" sibTransId="{BDDBC867-B3D8-4BF7-B799-DA39E71D99C7}"/>
    <dgm:cxn modelId="{DD774241-CEF4-4B62-8FF3-38869FE587F4}" srcId="{54B2977C-CC92-4438-B71A-6FB4F8E289CC}" destId="{66AB39CF-8FE2-4EA1-B751-483E98FE9D8C}" srcOrd="0" destOrd="0" parTransId="{DA21C7FE-FDEA-46E8-8703-CB796BED4778}" sibTransId="{24056E53-F11F-4CA5-A92E-98C0D51F9268}"/>
    <dgm:cxn modelId="{C3A5538B-7E59-46C0-A7EE-500828702625}" type="presOf" srcId="{54B2977C-CC92-4438-B71A-6FB4F8E289CC}" destId="{A7B39F57-E8DC-4607-A6E4-3677B3394F9B}" srcOrd="0" destOrd="0" presId="urn:microsoft.com/office/officeart/2005/8/layout/hierarchy4"/>
    <dgm:cxn modelId="{F6D69CD4-D2BD-45BD-8687-BFC2B2276E5A}" type="presOf" srcId="{2BACC8A7-67D4-4A48-93F4-BAE3E3312CD0}" destId="{0BC89D91-2390-47B3-8DDA-152C13156702}" srcOrd="0" destOrd="0" presId="urn:microsoft.com/office/officeart/2005/8/layout/hierarchy4"/>
    <dgm:cxn modelId="{AFF1D97B-2132-4099-B7A7-3A83FDE324C5}" type="presOf" srcId="{66AB39CF-8FE2-4EA1-B751-483E98FE9D8C}" destId="{6AADF501-3FD9-497C-AC7B-3606C1897E4C}" srcOrd="0" destOrd="0" presId="urn:microsoft.com/office/officeart/2005/8/layout/hierarchy4"/>
    <dgm:cxn modelId="{6C9A7D0C-9D29-45D6-B49D-862B2C436AD8}" srcId="{66AB39CF-8FE2-4EA1-B751-483E98FE9D8C}" destId="{6AD39484-7E34-4347-99FC-A1DE56E0B82A}" srcOrd="7" destOrd="0" parTransId="{B62586F2-1B33-4A9C-97C9-82334C2660B4}" sibTransId="{ED3F0DC7-89AF-46C8-A65F-1D1D92ED573F}"/>
    <dgm:cxn modelId="{E4A7FCAF-5E6A-440E-9402-A8F0087ED917}" srcId="{66AB39CF-8FE2-4EA1-B751-483E98FE9D8C}" destId="{2BACC8A7-67D4-4A48-93F4-BAE3E3312CD0}" srcOrd="9" destOrd="0" parTransId="{D47A79D0-19B1-4D7F-A98D-8E265E5FD09E}" sibTransId="{8FFB8632-6F2E-4A50-94F4-5213BDE1758A}"/>
    <dgm:cxn modelId="{DBDD3B5E-9E5E-46F8-8603-6AFAEB4D69F1}" type="presOf" srcId="{A7FBEA07-E2B9-49E3-B2C2-59AAA65187FA}" destId="{057A47CE-5F08-4CCC-95B5-382ADBC26617}" srcOrd="0" destOrd="0" presId="urn:microsoft.com/office/officeart/2005/8/layout/hierarchy4"/>
    <dgm:cxn modelId="{F13888C0-4C89-4F32-8A75-370076B615FC}" type="presOf" srcId="{B2AA3919-73ED-49D0-AD98-DC3EC7CC6481}" destId="{FDF7E644-CBBB-4F16-956C-FA24F4FC8647}" srcOrd="0" destOrd="0" presId="urn:microsoft.com/office/officeart/2005/8/layout/hierarchy4"/>
    <dgm:cxn modelId="{9B45871C-68A9-4D55-AC01-8E57C1DE612E}" type="presOf" srcId="{D134E636-4226-44EA-80B5-4F07433C00ED}" destId="{017AC0E9-CD79-41EC-A060-1C0BBACD540E}" srcOrd="0" destOrd="0" presId="urn:microsoft.com/office/officeart/2005/8/layout/hierarchy4"/>
    <dgm:cxn modelId="{8EFB88C4-0975-476C-A821-5DA8336C22B4}" type="presOf" srcId="{9CE42D09-377A-4289-8791-3A9C6330CCB4}" destId="{12D3AE27-6022-4E30-87D6-2AE3D62F2A91}" srcOrd="0" destOrd="0" presId="urn:microsoft.com/office/officeart/2005/8/layout/hierarchy4"/>
    <dgm:cxn modelId="{20B10F38-DE71-41AA-A159-0A20CB03DD8E}" type="presOf" srcId="{6EE6A120-481D-4579-ACD0-551729B4CEC8}" destId="{0828FBCA-FDEA-4C5A-B1EB-BA767A1B2F20}" srcOrd="0" destOrd="0" presId="urn:microsoft.com/office/officeart/2005/8/layout/hierarchy4"/>
    <dgm:cxn modelId="{0D5CBD97-EC58-4CB8-A2E7-DF89F57159CF}" type="presOf" srcId="{1BB4EEB1-DC76-4D23-B2D6-547C8D872590}" destId="{A9AE08C2-EE0B-4070-91B3-ABFFA0B10777}" srcOrd="0" destOrd="0" presId="urn:microsoft.com/office/officeart/2005/8/layout/hierarchy4"/>
    <dgm:cxn modelId="{85F4CE39-1505-4069-8E96-C5E59ED2F1E2}" type="presOf" srcId="{56E32488-CEEE-4992-8A70-101833D794E1}" destId="{8B869C42-AAE3-4804-94B0-70186FFBC62F}" srcOrd="0" destOrd="0" presId="urn:microsoft.com/office/officeart/2005/8/layout/hierarchy4"/>
    <dgm:cxn modelId="{6086B56D-8B01-4E40-BA69-C52278808E16}" type="presOf" srcId="{6AD39484-7E34-4347-99FC-A1DE56E0B82A}" destId="{651C4C3C-3964-4BFB-AC3C-752E30E852C1}" srcOrd="0" destOrd="0" presId="urn:microsoft.com/office/officeart/2005/8/layout/hierarchy4"/>
    <dgm:cxn modelId="{1AC3A606-A3CC-416C-A1FD-A1C6633A4752}" srcId="{66AB39CF-8FE2-4EA1-B751-483E98FE9D8C}" destId="{D134E636-4226-44EA-80B5-4F07433C00ED}" srcOrd="5" destOrd="0" parTransId="{6B5B9F48-313C-4982-9EBB-B89AF1C846E1}" sibTransId="{AACD3AFE-189A-477A-B8D7-B49D99CD14DC}"/>
    <dgm:cxn modelId="{6838D9A9-B248-4392-BD52-CCD80E043709}" type="presOf" srcId="{3EB2487B-00A0-4988-AF46-B72852069630}" destId="{C058DBA1-97FA-4535-81AB-685092B11CF6}" srcOrd="0" destOrd="0" presId="urn:microsoft.com/office/officeart/2005/8/layout/hierarchy4"/>
    <dgm:cxn modelId="{16AE9EE4-B7D6-49D5-A9A7-2DE857019CF1}" srcId="{66AB39CF-8FE2-4EA1-B751-483E98FE9D8C}" destId="{A7FBEA07-E2B9-49E3-B2C2-59AAA65187FA}" srcOrd="6" destOrd="0" parTransId="{99B355D1-BD8D-44B7-8416-40356BC4EA1C}" sibTransId="{BD0F2D52-4373-47AB-A199-E3F3172DAFC1}"/>
    <dgm:cxn modelId="{33FFC5A6-712E-4D87-A957-26BDDDA52C4C}" srcId="{66AB39CF-8FE2-4EA1-B751-483E98FE9D8C}" destId="{28E81340-3E46-4D62-B815-B994F884AD4E}" srcOrd="2" destOrd="0" parTransId="{785FAFCC-6B5B-42DC-A106-F0EFC9F98B9A}" sibTransId="{6E6BFF2C-BEF0-4161-99A3-20A34E166BDA}"/>
    <dgm:cxn modelId="{078D3CC3-C23C-445B-A2CC-155ADBA30386}" type="presOf" srcId="{28E81340-3E46-4D62-B815-B994F884AD4E}" destId="{C95C1EF8-E041-41BC-BCAE-0FC45FE10194}" srcOrd="0" destOrd="0" presId="urn:microsoft.com/office/officeart/2005/8/layout/hierarchy4"/>
    <dgm:cxn modelId="{2B0A9EF5-EA73-4827-A98B-83CF939DB535}" srcId="{1BB4EEB1-DC76-4D23-B2D6-547C8D872590}" destId="{54B2977C-CC92-4438-B71A-6FB4F8E289CC}" srcOrd="0" destOrd="0" parTransId="{8630DC8D-7357-461A-823D-B52541F5557F}" sibTransId="{96467FD5-2223-4BE6-9BF4-70AC224C6589}"/>
    <dgm:cxn modelId="{EFB09F50-E6CD-488B-BDB8-BBE35F8C56C7}" srcId="{66AB39CF-8FE2-4EA1-B751-483E98FE9D8C}" destId="{B2AA3919-73ED-49D0-AD98-DC3EC7CC6481}" srcOrd="3" destOrd="0" parTransId="{1FFEAB22-4678-4262-A6C7-15932A995C9A}" sibTransId="{49971F7C-4D56-46C2-B265-461B0169E589}"/>
    <dgm:cxn modelId="{0486104D-C5B1-40CE-A6AA-9CCB54051F70}" type="presParOf" srcId="{A9AE08C2-EE0B-4070-91B3-ABFFA0B10777}" destId="{1ABB2A61-7C13-408C-B544-E1AC19B7411A}" srcOrd="0" destOrd="0" presId="urn:microsoft.com/office/officeart/2005/8/layout/hierarchy4"/>
    <dgm:cxn modelId="{A323D700-DD4A-4006-8BF9-D45A82593BB9}" type="presParOf" srcId="{1ABB2A61-7C13-408C-B544-E1AC19B7411A}" destId="{A7B39F57-E8DC-4607-A6E4-3677B3394F9B}" srcOrd="0" destOrd="0" presId="urn:microsoft.com/office/officeart/2005/8/layout/hierarchy4"/>
    <dgm:cxn modelId="{FADA2046-926E-45F8-8C87-5562C15B72FC}" type="presParOf" srcId="{1ABB2A61-7C13-408C-B544-E1AC19B7411A}" destId="{00FF910A-2E40-4C9D-9C8A-BD4263811ACB}" srcOrd="1" destOrd="0" presId="urn:microsoft.com/office/officeart/2005/8/layout/hierarchy4"/>
    <dgm:cxn modelId="{8E049197-8D17-4F4E-919D-186C76EDC560}" type="presParOf" srcId="{1ABB2A61-7C13-408C-B544-E1AC19B7411A}" destId="{CC89668A-CCAF-4047-A21C-4CBACD1E9A81}" srcOrd="2" destOrd="0" presId="urn:microsoft.com/office/officeart/2005/8/layout/hierarchy4"/>
    <dgm:cxn modelId="{395626BE-F65C-4F32-BF9F-A39F6EAB21E7}" type="presParOf" srcId="{CC89668A-CCAF-4047-A21C-4CBACD1E9A81}" destId="{39CAF437-A30C-4BD8-B160-B3CA6C6BC753}" srcOrd="0" destOrd="0" presId="urn:microsoft.com/office/officeart/2005/8/layout/hierarchy4"/>
    <dgm:cxn modelId="{4B940758-437F-4111-A774-048D265E4DA1}" type="presParOf" srcId="{39CAF437-A30C-4BD8-B160-B3CA6C6BC753}" destId="{6AADF501-3FD9-497C-AC7B-3606C1897E4C}" srcOrd="0" destOrd="0" presId="urn:microsoft.com/office/officeart/2005/8/layout/hierarchy4"/>
    <dgm:cxn modelId="{A9743735-62DF-40FC-94B0-B03BB642ADF4}" type="presParOf" srcId="{39CAF437-A30C-4BD8-B160-B3CA6C6BC753}" destId="{55EF08D3-ABE2-4BAD-BF16-BB8F30130BAF}" srcOrd="1" destOrd="0" presId="urn:microsoft.com/office/officeart/2005/8/layout/hierarchy4"/>
    <dgm:cxn modelId="{624B5C3C-26C0-45A1-AD71-7455B48EB7D9}" type="presParOf" srcId="{39CAF437-A30C-4BD8-B160-B3CA6C6BC753}" destId="{6085E968-0292-47B8-865B-B7C2224570EC}" srcOrd="2" destOrd="0" presId="urn:microsoft.com/office/officeart/2005/8/layout/hierarchy4"/>
    <dgm:cxn modelId="{156923D5-1612-4374-9F3F-D6B90AA73374}" type="presParOf" srcId="{6085E968-0292-47B8-865B-B7C2224570EC}" destId="{BB540F7F-ACF8-4EBB-9F99-B7BEE47DCE98}" srcOrd="0" destOrd="0" presId="urn:microsoft.com/office/officeart/2005/8/layout/hierarchy4"/>
    <dgm:cxn modelId="{77BB251B-244F-4D25-9E13-74D38834E1CE}" type="presParOf" srcId="{BB540F7F-ACF8-4EBB-9F99-B7BEE47DCE98}" destId="{C058DBA1-97FA-4535-81AB-685092B11CF6}" srcOrd="0" destOrd="0" presId="urn:microsoft.com/office/officeart/2005/8/layout/hierarchy4"/>
    <dgm:cxn modelId="{7993F15B-3E79-44EA-B9BC-2FBD84E876A7}" type="presParOf" srcId="{BB540F7F-ACF8-4EBB-9F99-B7BEE47DCE98}" destId="{DA3804FD-1CB8-4F3B-96E3-8A0194CBF471}" srcOrd="1" destOrd="0" presId="urn:microsoft.com/office/officeart/2005/8/layout/hierarchy4"/>
    <dgm:cxn modelId="{6BCD64B5-69EE-4D56-A83C-6790A1417DCC}" type="presParOf" srcId="{6085E968-0292-47B8-865B-B7C2224570EC}" destId="{43D6A900-46BC-4A49-B2EB-7CF6A1BCA7CF}" srcOrd="1" destOrd="0" presId="urn:microsoft.com/office/officeart/2005/8/layout/hierarchy4"/>
    <dgm:cxn modelId="{87BF1044-A5B5-4999-A4B6-0A5E358A550B}" type="presParOf" srcId="{6085E968-0292-47B8-865B-B7C2224570EC}" destId="{65A61AA2-3F55-49B9-ACE4-8C7C9D05AF6D}" srcOrd="2" destOrd="0" presId="urn:microsoft.com/office/officeart/2005/8/layout/hierarchy4"/>
    <dgm:cxn modelId="{F134A394-75B3-4A89-A8D1-D612DDC374A2}" type="presParOf" srcId="{65A61AA2-3F55-49B9-ACE4-8C7C9D05AF6D}" destId="{12D3AE27-6022-4E30-87D6-2AE3D62F2A91}" srcOrd="0" destOrd="0" presId="urn:microsoft.com/office/officeart/2005/8/layout/hierarchy4"/>
    <dgm:cxn modelId="{BD0AD3A1-8782-44FA-80CF-5E5D036A9F61}" type="presParOf" srcId="{65A61AA2-3F55-49B9-ACE4-8C7C9D05AF6D}" destId="{98FB24A5-DD46-4992-A302-611081312D82}" srcOrd="1" destOrd="0" presId="urn:microsoft.com/office/officeart/2005/8/layout/hierarchy4"/>
    <dgm:cxn modelId="{83DAB98E-5A27-4EA3-B402-3425DA5DFD9F}" type="presParOf" srcId="{6085E968-0292-47B8-865B-B7C2224570EC}" destId="{7A400D8C-0789-4A73-9D90-B6E99DACFBAA}" srcOrd="3" destOrd="0" presId="urn:microsoft.com/office/officeart/2005/8/layout/hierarchy4"/>
    <dgm:cxn modelId="{473FEB7E-3D31-4542-A7CD-E407CFD9465E}" type="presParOf" srcId="{6085E968-0292-47B8-865B-B7C2224570EC}" destId="{1714699F-965B-420F-8153-B839925B157C}" srcOrd="4" destOrd="0" presId="urn:microsoft.com/office/officeart/2005/8/layout/hierarchy4"/>
    <dgm:cxn modelId="{C09A1061-2769-4012-880E-5ED56E833CD5}" type="presParOf" srcId="{1714699F-965B-420F-8153-B839925B157C}" destId="{C95C1EF8-E041-41BC-BCAE-0FC45FE10194}" srcOrd="0" destOrd="0" presId="urn:microsoft.com/office/officeart/2005/8/layout/hierarchy4"/>
    <dgm:cxn modelId="{8210D7BC-ACDE-41BA-A4AB-B920397E2BCC}" type="presParOf" srcId="{1714699F-965B-420F-8153-B839925B157C}" destId="{E45F69B6-B823-4336-8338-E8C5EB74A0A3}" srcOrd="1" destOrd="0" presId="urn:microsoft.com/office/officeart/2005/8/layout/hierarchy4"/>
    <dgm:cxn modelId="{6F1CA1F0-CCA3-42CC-822E-6293164BDDCB}" type="presParOf" srcId="{6085E968-0292-47B8-865B-B7C2224570EC}" destId="{D8FDB53B-406D-473A-BE96-ACBC3E2B54F8}" srcOrd="5" destOrd="0" presId="urn:microsoft.com/office/officeart/2005/8/layout/hierarchy4"/>
    <dgm:cxn modelId="{B7F9EE5E-B5EC-442A-9EEF-C7E073278662}" type="presParOf" srcId="{6085E968-0292-47B8-865B-B7C2224570EC}" destId="{70C14B8B-E0D5-4D11-B5D0-D1F05D3401C0}" srcOrd="6" destOrd="0" presId="urn:microsoft.com/office/officeart/2005/8/layout/hierarchy4"/>
    <dgm:cxn modelId="{FAEE8F01-C5E1-468B-A54C-3AA95B64EC67}" type="presParOf" srcId="{70C14B8B-E0D5-4D11-B5D0-D1F05D3401C0}" destId="{FDF7E644-CBBB-4F16-956C-FA24F4FC8647}" srcOrd="0" destOrd="0" presId="urn:microsoft.com/office/officeart/2005/8/layout/hierarchy4"/>
    <dgm:cxn modelId="{DC5120FD-87F7-4116-8433-15714DB8CB3E}" type="presParOf" srcId="{70C14B8B-E0D5-4D11-B5D0-D1F05D3401C0}" destId="{36A98218-A2DE-4834-AC7A-3A688DB6307F}" srcOrd="1" destOrd="0" presId="urn:microsoft.com/office/officeart/2005/8/layout/hierarchy4"/>
    <dgm:cxn modelId="{957B8E56-07CC-411B-8A4A-361704E2AA4A}" type="presParOf" srcId="{6085E968-0292-47B8-865B-B7C2224570EC}" destId="{75673718-1F7B-48CB-8D20-A83063A1BF45}" srcOrd="7" destOrd="0" presId="urn:microsoft.com/office/officeart/2005/8/layout/hierarchy4"/>
    <dgm:cxn modelId="{62C468A0-CE22-4AEA-9167-6299B8E39166}" type="presParOf" srcId="{6085E968-0292-47B8-865B-B7C2224570EC}" destId="{CA6EDC3D-1F50-4A1D-9097-2C496BD815E8}" srcOrd="8" destOrd="0" presId="urn:microsoft.com/office/officeart/2005/8/layout/hierarchy4"/>
    <dgm:cxn modelId="{4D01674E-969B-429E-8ADE-5397E2F754B4}" type="presParOf" srcId="{CA6EDC3D-1F50-4A1D-9097-2C496BD815E8}" destId="{0828FBCA-FDEA-4C5A-B1EB-BA767A1B2F20}" srcOrd="0" destOrd="0" presId="urn:microsoft.com/office/officeart/2005/8/layout/hierarchy4"/>
    <dgm:cxn modelId="{358CF5CA-AC33-4D05-A435-D91D399242A1}" type="presParOf" srcId="{CA6EDC3D-1F50-4A1D-9097-2C496BD815E8}" destId="{88DB4F15-9E44-4640-9143-760D67B186B3}" srcOrd="1" destOrd="0" presId="urn:microsoft.com/office/officeart/2005/8/layout/hierarchy4"/>
    <dgm:cxn modelId="{A351A76C-8803-40BE-8097-373B23B2D9A4}" type="presParOf" srcId="{6085E968-0292-47B8-865B-B7C2224570EC}" destId="{76DD4D5E-06FE-4301-8C14-8C9240586564}" srcOrd="9" destOrd="0" presId="urn:microsoft.com/office/officeart/2005/8/layout/hierarchy4"/>
    <dgm:cxn modelId="{673172D7-0B66-42E2-8BD9-38676CA15BCE}" type="presParOf" srcId="{6085E968-0292-47B8-865B-B7C2224570EC}" destId="{7893F65E-E02F-4B15-BF1B-B0F61CD5ACE8}" srcOrd="10" destOrd="0" presId="urn:microsoft.com/office/officeart/2005/8/layout/hierarchy4"/>
    <dgm:cxn modelId="{22EBED37-AED5-4EFB-9F31-CF6CAE60AC2A}" type="presParOf" srcId="{7893F65E-E02F-4B15-BF1B-B0F61CD5ACE8}" destId="{017AC0E9-CD79-41EC-A060-1C0BBACD540E}" srcOrd="0" destOrd="0" presId="urn:microsoft.com/office/officeart/2005/8/layout/hierarchy4"/>
    <dgm:cxn modelId="{05AC94CF-79BB-4FE0-9EFA-10D9E990B79F}" type="presParOf" srcId="{7893F65E-E02F-4B15-BF1B-B0F61CD5ACE8}" destId="{5B65A661-798D-4266-B0DF-F9D896C13D03}" srcOrd="1" destOrd="0" presId="urn:microsoft.com/office/officeart/2005/8/layout/hierarchy4"/>
    <dgm:cxn modelId="{1CCC1E4C-33D6-4D2A-833D-D19AD8CA259B}" type="presParOf" srcId="{6085E968-0292-47B8-865B-B7C2224570EC}" destId="{443410FB-C6CD-4AC8-AFE1-3CE3303F99C1}" srcOrd="11" destOrd="0" presId="urn:microsoft.com/office/officeart/2005/8/layout/hierarchy4"/>
    <dgm:cxn modelId="{D433FF7E-F260-484E-9B72-3EA7C612FD28}" type="presParOf" srcId="{6085E968-0292-47B8-865B-B7C2224570EC}" destId="{060239EC-29B8-4A2C-9B86-5C3A68F27849}" srcOrd="12" destOrd="0" presId="urn:microsoft.com/office/officeart/2005/8/layout/hierarchy4"/>
    <dgm:cxn modelId="{6C9BB304-FC1C-4BB4-A576-AE62B327B1FD}" type="presParOf" srcId="{060239EC-29B8-4A2C-9B86-5C3A68F27849}" destId="{057A47CE-5F08-4CCC-95B5-382ADBC26617}" srcOrd="0" destOrd="0" presId="urn:microsoft.com/office/officeart/2005/8/layout/hierarchy4"/>
    <dgm:cxn modelId="{4220460E-58AB-431C-89C0-FC370F3B3485}" type="presParOf" srcId="{060239EC-29B8-4A2C-9B86-5C3A68F27849}" destId="{71BFF5A9-4832-4C53-B770-EC88F6EEA374}" srcOrd="1" destOrd="0" presId="urn:microsoft.com/office/officeart/2005/8/layout/hierarchy4"/>
    <dgm:cxn modelId="{7E08E6AE-12A6-4D0B-9BDE-9C690ABE2714}" type="presParOf" srcId="{6085E968-0292-47B8-865B-B7C2224570EC}" destId="{601D78A9-BE6C-4F2E-81A4-FE0816546357}" srcOrd="13" destOrd="0" presId="urn:microsoft.com/office/officeart/2005/8/layout/hierarchy4"/>
    <dgm:cxn modelId="{0CEF7144-3094-4043-9EDB-B31E55DCDE85}" type="presParOf" srcId="{6085E968-0292-47B8-865B-B7C2224570EC}" destId="{EBF27734-496C-4CFD-B036-4ECD60BF1F16}" srcOrd="14" destOrd="0" presId="urn:microsoft.com/office/officeart/2005/8/layout/hierarchy4"/>
    <dgm:cxn modelId="{858C8B6A-8DA2-4E30-BFDC-27414C498316}" type="presParOf" srcId="{EBF27734-496C-4CFD-B036-4ECD60BF1F16}" destId="{651C4C3C-3964-4BFB-AC3C-752E30E852C1}" srcOrd="0" destOrd="0" presId="urn:microsoft.com/office/officeart/2005/8/layout/hierarchy4"/>
    <dgm:cxn modelId="{762B11A0-BFFB-4B18-A668-A52898B6E723}" type="presParOf" srcId="{EBF27734-496C-4CFD-B036-4ECD60BF1F16}" destId="{BC103E32-32DE-4A9E-B012-4C5B6ACA08A8}" srcOrd="1" destOrd="0" presId="urn:microsoft.com/office/officeart/2005/8/layout/hierarchy4"/>
    <dgm:cxn modelId="{219F98A3-E2D3-4480-8D97-D808A4DA41EC}" type="presParOf" srcId="{6085E968-0292-47B8-865B-B7C2224570EC}" destId="{A222079B-605A-4905-8C7C-9440F9F79276}" srcOrd="15" destOrd="0" presId="urn:microsoft.com/office/officeart/2005/8/layout/hierarchy4"/>
    <dgm:cxn modelId="{4A429F46-7AC3-4856-B871-0530C4C81040}" type="presParOf" srcId="{6085E968-0292-47B8-865B-B7C2224570EC}" destId="{ACC696B9-44A4-4F17-87E3-9EC1F71A93B1}" srcOrd="16" destOrd="0" presId="urn:microsoft.com/office/officeart/2005/8/layout/hierarchy4"/>
    <dgm:cxn modelId="{DB4ED647-390A-48D8-802D-643975CAEFCF}" type="presParOf" srcId="{ACC696B9-44A4-4F17-87E3-9EC1F71A93B1}" destId="{8B869C42-AAE3-4804-94B0-70186FFBC62F}" srcOrd="0" destOrd="0" presId="urn:microsoft.com/office/officeart/2005/8/layout/hierarchy4"/>
    <dgm:cxn modelId="{C47D5FA4-3148-4008-B318-5CF45E271A94}" type="presParOf" srcId="{ACC696B9-44A4-4F17-87E3-9EC1F71A93B1}" destId="{E6D93EFF-3480-4BA5-AF0A-68AE52A6E49A}" srcOrd="1" destOrd="0" presId="urn:microsoft.com/office/officeart/2005/8/layout/hierarchy4"/>
    <dgm:cxn modelId="{1A8C7652-6BE4-4034-9933-89784C98D449}" type="presParOf" srcId="{6085E968-0292-47B8-865B-B7C2224570EC}" destId="{9F55BBC1-44D8-471A-B38D-7315852FE0D7}" srcOrd="17" destOrd="0" presId="urn:microsoft.com/office/officeart/2005/8/layout/hierarchy4"/>
    <dgm:cxn modelId="{B70123D2-93A7-4914-A4F8-89B185D5D403}" type="presParOf" srcId="{6085E968-0292-47B8-865B-B7C2224570EC}" destId="{153CD370-10C2-4451-BD3D-366A759DD975}" srcOrd="18" destOrd="0" presId="urn:microsoft.com/office/officeart/2005/8/layout/hierarchy4"/>
    <dgm:cxn modelId="{15BE2E7E-55E2-4FAC-9513-C989B1EF2BAF}" type="presParOf" srcId="{153CD370-10C2-4451-BD3D-366A759DD975}" destId="{0BC89D91-2390-47B3-8DDA-152C13156702}" srcOrd="0" destOrd="0" presId="urn:microsoft.com/office/officeart/2005/8/layout/hierarchy4"/>
    <dgm:cxn modelId="{0E6E35A3-FDC2-479D-BAFB-D4E62EF5D1D8}" type="presParOf" srcId="{153CD370-10C2-4451-BD3D-366A759DD975}" destId="{3BCF2B56-DCA9-498E-98EB-36DDE12C9DE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B4EEB1-DC76-4D23-B2D6-547C8D872590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CA11F3-12B0-47DD-B9AF-65651A59B52B}" type="pres">
      <dgm:prSet presAssocID="{1BB4EEB1-DC76-4D23-B2D6-547C8D87259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922AAE23-9004-4691-9F8D-530591993664}" type="presOf" srcId="{1BB4EEB1-DC76-4D23-B2D6-547C8D872590}" destId="{09CA11F3-12B0-47DD-B9AF-65651A59B52B}" srcOrd="0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B1B09A-701C-4BCD-8BCE-1285F035506E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566656-0743-4404-94E9-8CBDC88D85B8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ООО «Управляющая компания </a:t>
          </a:r>
          <a:r>
            <a:rPr lang="ru-RU" sz="16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Первореченского</a:t>
          </a:r>
          <a:r>
            <a:rPr lang="ru-RU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района»</a:t>
          </a:r>
          <a:endParaRPr lang="ru-RU" sz="16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5FFF06-32CB-4A98-B6E0-42944D3C41BB}" type="parTrans" cxnId="{30DC7DC8-675E-42BB-991D-43ABA053A6B5}">
      <dgm:prSet/>
      <dgm:spPr/>
      <dgm:t>
        <a:bodyPr/>
        <a:lstStyle/>
        <a:p>
          <a:endParaRPr lang="ru-RU"/>
        </a:p>
      </dgm:t>
    </dgm:pt>
    <dgm:pt modelId="{399455DB-EB2A-435E-BD9E-243C6E40A2AD}" type="sibTrans" cxnId="{30DC7DC8-675E-42BB-991D-43ABA053A6B5}">
      <dgm:prSet/>
      <dgm:spPr/>
      <dgm:t>
        <a:bodyPr/>
        <a:lstStyle/>
        <a:p>
          <a:endParaRPr lang="ru-RU"/>
        </a:p>
      </dgm:t>
    </dgm:pt>
    <dgm:pt modelId="{86443ED3-92C5-47AA-BB4E-C2698CDAD09D}">
      <dgm:prSet phldrT="[Текст]" custT="1"/>
      <dgm:spPr/>
      <dgm:t>
        <a:bodyPr/>
        <a:lstStyle/>
        <a:p>
          <a:r>
            <a:rPr lang="ru-RU" sz="1200" dirty="0" smtClean="0"/>
            <a:t>Начальники отделов: 8 чел.</a:t>
          </a:r>
          <a:endParaRPr lang="ru-RU" sz="1200" dirty="0"/>
        </a:p>
      </dgm:t>
    </dgm:pt>
    <dgm:pt modelId="{CE72C4D3-3C87-4AFF-AE9A-46E663D1A5BA}" type="parTrans" cxnId="{8A8AD631-ED22-4558-8C45-F51A6051B51B}">
      <dgm:prSet/>
      <dgm:spPr/>
      <dgm:t>
        <a:bodyPr/>
        <a:lstStyle/>
        <a:p>
          <a:endParaRPr lang="ru-RU"/>
        </a:p>
      </dgm:t>
    </dgm:pt>
    <dgm:pt modelId="{1C030648-A7AF-4F2C-AA05-BEA300EECA88}" type="sibTrans" cxnId="{8A8AD631-ED22-4558-8C45-F51A6051B51B}">
      <dgm:prSet/>
      <dgm:spPr/>
      <dgm:t>
        <a:bodyPr/>
        <a:lstStyle/>
        <a:p>
          <a:endParaRPr lang="ru-RU"/>
        </a:p>
      </dgm:t>
    </dgm:pt>
    <dgm:pt modelId="{FC6C6815-6389-4E7F-AD33-C60B8FA60E3C}">
      <dgm:prSet phldrT="[Текст]" custT="1"/>
      <dgm:spPr/>
      <dgm:t>
        <a:bodyPr/>
        <a:lstStyle/>
        <a:p>
          <a:r>
            <a:rPr lang="ru-RU" sz="1200" dirty="0" smtClean="0"/>
            <a:t>Инженеры(ведущие специалисты): 34 чел.</a:t>
          </a:r>
          <a:endParaRPr lang="ru-RU" sz="1200" dirty="0"/>
        </a:p>
      </dgm:t>
    </dgm:pt>
    <dgm:pt modelId="{A6DF8DCF-318C-4A6E-B7DC-C09E981AEF3C}" type="parTrans" cxnId="{C67E89BD-A216-4865-9C91-C70100AAB664}">
      <dgm:prSet/>
      <dgm:spPr/>
      <dgm:t>
        <a:bodyPr/>
        <a:lstStyle/>
        <a:p>
          <a:endParaRPr lang="ru-RU"/>
        </a:p>
      </dgm:t>
    </dgm:pt>
    <dgm:pt modelId="{8D7E79AC-C761-4CC6-B7DA-DDE23C3E747C}" type="sibTrans" cxnId="{C67E89BD-A216-4865-9C91-C70100AAB664}">
      <dgm:prSet/>
      <dgm:spPr/>
      <dgm:t>
        <a:bodyPr/>
        <a:lstStyle/>
        <a:p>
          <a:endParaRPr lang="ru-RU"/>
        </a:p>
      </dgm:t>
    </dgm:pt>
    <dgm:pt modelId="{B77A62F1-FC22-4A20-92B2-D0C4A7E9F666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Обслуживающие организации</a:t>
          </a:r>
          <a:endParaRPr lang="ru-RU" sz="16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E43BF9-1ADC-493B-B734-4009033719D1}" type="parTrans" cxnId="{0A693B3E-9A3E-4170-8233-6A7148CFD803}">
      <dgm:prSet/>
      <dgm:spPr/>
      <dgm:t>
        <a:bodyPr/>
        <a:lstStyle/>
        <a:p>
          <a:endParaRPr lang="ru-RU"/>
        </a:p>
      </dgm:t>
    </dgm:pt>
    <dgm:pt modelId="{765DFB7F-2349-48BE-94A4-09E5CB2C466E}" type="sibTrans" cxnId="{0A693B3E-9A3E-4170-8233-6A7148CFD803}">
      <dgm:prSet/>
      <dgm:spPr/>
      <dgm:t>
        <a:bodyPr/>
        <a:lstStyle/>
        <a:p>
          <a:endParaRPr lang="ru-RU"/>
        </a:p>
      </dgm:t>
    </dgm:pt>
    <dgm:pt modelId="{ECB33FB5-FE84-4D06-BA82-EA18C271AE22}">
      <dgm:prSet phldrT="[Текст]" custT="1"/>
      <dgm:spPr/>
      <dgm:t>
        <a:bodyPr/>
        <a:lstStyle/>
        <a:p>
          <a:r>
            <a:rPr lang="ru-RU" sz="1200" dirty="0" smtClean="0"/>
            <a:t>Директора обслуживающих организаций: 12 чел.</a:t>
          </a:r>
          <a:endParaRPr lang="ru-RU" sz="1200" dirty="0"/>
        </a:p>
      </dgm:t>
    </dgm:pt>
    <dgm:pt modelId="{356FDD6D-728C-4CF2-88D8-BBD3A639776E}" type="parTrans" cxnId="{9ACB7BA3-340F-40CF-BF85-46D51FE20BB6}">
      <dgm:prSet/>
      <dgm:spPr/>
      <dgm:t>
        <a:bodyPr/>
        <a:lstStyle/>
        <a:p>
          <a:endParaRPr lang="ru-RU"/>
        </a:p>
      </dgm:t>
    </dgm:pt>
    <dgm:pt modelId="{62C20D16-D264-4F8D-A606-95374887E20A}" type="sibTrans" cxnId="{9ACB7BA3-340F-40CF-BF85-46D51FE20BB6}">
      <dgm:prSet/>
      <dgm:spPr/>
      <dgm:t>
        <a:bodyPr/>
        <a:lstStyle/>
        <a:p>
          <a:endParaRPr lang="ru-RU"/>
        </a:p>
      </dgm:t>
    </dgm:pt>
    <dgm:pt modelId="{29013802-8466-4B6D-A2AD-341AC7BC553C}">
      <dgm:prSet phldrT="[Текст]" custT="1"/>
      <dgm:spPr/>
      <dgm:t>
        <a:bodyPr/>
        <a:lstStyle/>
        <a:p>
          <a:r>
            <a:rPr lang="ru-RU" sz="1200" dirty="0" smtClean="0"/>
            <a:t>Рабочий персонал: 1 чел.</a:t>
          </a:r>
          <a:endParaRPr lang="ru-RU" sz="1200" dirty="0"/>
        </a:p>
      </dgm:t>
    </dgm:pt>
    <dgm:pt modelId="{BB265A7A-BB85-4A29-9C78-BE3650A1831D}" type="parTrans" cxnId="{F58956A5-8124-4B7B-830E-E2D8CE2BA549}">
      <dgm:prSet/>
      <dgm:spPr/>
      <dgm:t>
        <a:bodyPr/>
        <a:lstStyle/>
        <a:p>
          <a:endParaRPr lang="ru-RU"/>
        </a:p>
      </dgm:t>
    </dgm:pt>
    <dgm:pt modelId="{087599C5-7FB2-476C-97CE-FE2099ED9C56}" type="sibTrans" cxnId="{F58956A5-8124-4B7B-830E-E2D8CE2BA549}">
      <dgm:prSet/>
      <dgm:spPr/>
      <dgm:t>
        <a:bodyPr/>
        <a:lstStyle/>
        <a:p>
          <a:endParaRPr lang="ru-RU"/>
        </a:p>
      </dgm:t>
    </dgm:pt>
    <dgm:pt modelId="{327BF90C-CB20-4858-B2E2-68A5F03F03F6}">
      <dgm:prSet phldrT="[Текст]" custT="1"/>
      <dgm:spPr/>
      <dgm:t>
        <a:bodyPr/>
        <a:lstStyle/>
        <a:p>
          <a:r>
            <a:rPr lang="ru-RU" sz="1200" dirty="0" smtClean="0"/>
            <a:t>Инженер: 10 чел.</a:t>
          </a:r>
          <a:endParaRPr lang="ru-RU" sz="1200" dirty="0"/>
        </a:p>
      </dgm:t>
    </dgm:pt>
    <dgm:pt modelId="{C3C823AB-EB8F-4B30-B774-CECD491E2E92}" type="parTrans" cxnId="{B5C58C31-7A15-41EA-BF2F-0F9897C77FFF}">
      <dgm:prSet/>
      <dgm:spPr/>
      <dgm:t>
        <a:bodyPr/>
        <a:lstStyle/>
        <a:p>
          <a:endParaRPr lang="ru-RU"/>
        </a:p>
      </dgm:t>
    </dgm:pt>
    <dgm:pt modelId="{10060D89-2CAD-40AB-A33D-1749B3A8CD86}" type="sibTrans" cxnId="{B5C58C31-7A15-41EA-BF2F-0F9897C77FFF}">
      <dgm:prSet/>
      <dgm:spPr/>
      <dgm:t>
        <a:bodyPr/>
        <a:lstStyle/>
        <a:p>
          <a:endParaRPr lang="ru-RU"/>
        </a:p>
      </dgm:t>
    </dgm:pt>
    <dgm:pt modelId="{86A5D96E-7B58-4155-85D1-696DD3A5ACE6}">
      <dgm:prSet phldrT="[Текст]" custT="1"/>
      <dgm:spPr/>
      <dgm:t>
        <a:bodyPr/>
        <a:lstStyle/>
        <a:p>
          <a:r>
            <a:rPr lang="ru-RU" sz="1200" dirty="0" smtClean="0"/>
            <a:t>Слесарь – сантехник: 85 чел.</a:t>
          </a:r>
          <a:endParaRPr lang="ru-RU" sz="1200" dirty="0"/>
        </a:p>
      </dgm:t>
    </dgm:pt>
    <dgm:pt modelId="{F8ED72CE-4BD4-49E1-95B9-CF8E93080554}" type="parTrans" cxnId="{88E58689-57A8-4FB4-B38B-468AF8F900F3}">
      <dgm:prSet/>
      <dgm:spPr/>
      <dgm:t>
        <a:bodyPr/>
        <a:lstStyle/>
        <a:p>
          <a:endParaRPr lang="ru-RU"/>
        </a:p>
      </dgm:t>
    </dgm:pt>
    <dgm:pt modelId="{BDBE5B70-8608-49A3-AC6E-A0EDD0137F73}" type="sibTrans" cxnId="{88E58689-57A8-4FB4-B38B-468AF8F900F3}">
      <dgm:prSet/>
      <dgm:spPr/>
      <dgm:t>
        <a:bodyPr/>
        <a:lstStyle/>
        <a:p>
          <a:endParaRPr lang="ru-RU"/>
        </a:p>
      </dgm:t>
    </dgm:pt>
    <dgm:pt modelId="{181AB4A4-A0D5-4F9A-83F6-E8C544C55DC4}">
      <dgm:prSet phldrT="[Текст]" custT="1"/>
      <dgm:spPr/>
      <dgm:t>
        <a:bodyPr/>
        <a:lstStyle/>
        <a:p>
          <a:r>
            <a:rPr lang="ru-RU" sz="1200" dirty="0" err="1" smtClean="0"/>
            <a:t>Электрогазосварщик</a:t>
          </a:r>
          <a:r>
            <a:rPr lang="ru-RU" sz="1200" dirty="0" smtClean="0"/>
            <a:t>: 21 чел.</a:t>
          </a:r>
          <a:endParaRPr lang="ru-RU" sz="1200" dirty="0"/>
        </a:p>
      </dgm:t>
    </dgm:pt>
    <dgm:pt modelId="{3B618D1E-7963-40BC-B8AD-899B67A8DB7A}" type="parTrans" cxnId="{3D70C826-E30A-4454-B2C4-2D1492B3A651}">
      <dgm:prSet/>
      <dgm:spPr/>
      <dgm:t>
        <a:bodyPr/>
        <a:lstStyle/>
        <a:p>
          <a:endParaRPr lang="ru-RU"/>
        </a:p>
      </dgm:t>
    </dgm:pt>
    <dgm:pt modelId="{6B2B091F-CC9F-4F95-B23F-7771FB3245DB}" type="sibTrans" cxnId="{3D70C826-E30A-4454-B2C4-2D1492B3A651}">
      <dgm:prSet/>
      <dgm:spPr/>
      <dgm:t>
        <a:bodyPr/>
        <a:lstStyle/>
        <a:p>
          <a:endParaRPr lang="ru-RU"/>
        </a:p>
      </dgm:t>
    </dgm:pt>
    <dgm:pt modelId="{187F7C80-5681-49AF-864E-6F51D13223F3}">
      <dgm:prSet phldrT="[Текст]" custT="1"/>
      <dgm:spPr/>
      <dgm:t>
        <a:bodyPr/>
        <a:lstStyle/>
        <a:p>
          <a:r>
            <a:rPr lang="ru-RU" sz="1200" dirty="0" smtClean="0"/>
            <a:t>Мастер: 15 чел.</a:t>
          </a:r>
          <a:endParaRPr lang="ru-RU" sz="1200" dirty="0"/>
        </a:p>
      </dgm:t>
    </dgm:pt>
    <dgm:pt modelId="{14A2B4B6-99EC-41F5-8DA5-8E06AD666B4E}" type="parTrans" cxnId="{2A249EEC-52E5-477C-A3AA-60AE79BB3102}">
      <dgm:prSet/>
      <dgm:spPr/>
      <dgm:t>
        <a:bodyPr/>
        <a:lstStyle/>
        <a:p>
          <a:endParaRPr lang="ru-RU"/>
        </a:p>
      </dgm:t>
    </dgm:pt>
    <dgm:pt modelId="{BF915598-0742-4BC3-A557-6A48C7DCBED5}" type="sibTrans" cxnId="{2A249EEC-52E5-477C-A3AA-60AE79BB3102}">
      <dgm:prSet/>
      <dgm:spPr/>
      <dgm:t>
        <a:bodyPr/>
        <a:lstStyle/>
        <a:p>
          <a:endParaRPr lang="ru-RU"/>
        </a:p>
      </dgm:t>
    </dgm:pt>
    <dgm:pt modelId="{87A69F71-8C9C-4746-BB30-832432809862}">
      <dgm:prSet phldrT="[Текст]" custT="1"/>
      <dgm:spPr/>
      <dgm:t>
        <a:bodyPr/>
        <a:lstStyle/>
        <a:p>
          <a:r>
            <a:rPr lang="ru-RU" sz="1200" dirty="0" smtClean="0"/>
            <a:t>Электрик: 25 чел.</a:t>
          </a:r>
          <a:endParaRPr lang="ru-RU" sz="1200" dirty="0"/>
        </a:p>
      </dgm:t>
    </dgm:pt>
    <dgm:pt modelId="{3025F7CA-8B7D-4F5A-BC0F-208CA157593A}" type="parTrans" cxnId="{DD446793-E976-4DA6-BAA0-3B02D88B8366}">
      <dgm:prSet/>
      <dgm:spPr/>
      <dgm:t>
        <a:bodyPr/>
        <a:lstStyle/>
        <a:p>
          <a:endParaRPr lang="ru-RU"/>
        </a:p>
      </dgm:t>
    </dgm:pt>
    <dgm:pt modelId="{AE1CFECE-7011-41C6-AFA9-12A582783F85}" type="sibTrans" cxnId="{DD446793-E976-4DA6-BAA0-3B02D88B8366}">
      <dgm:prSet/>
      <dgm:spPr/>
      <dgm:t>
        <a:bodyPr/>
        <a:lstStyle/>
        <a:p>
          <a:endParaRPr lang="ru-RU"/>
        </a:p>
      </dgm:t>
    </dgm:pt>
    <dgm:pt modelId="{ED9F76B4-CFFD-4FE8-ACB4-85AE1590DA0A}">
      <dgm:prSet phldrT="[Текст]" custT="1"/>
      <dgm:spPr/>
      <dgm:t>
        <a:bodyPr/>
        <a:lstStyle/>
        <a:p>
          <a:r>
            <a:rPr lang="ru-RU" sz="1200" dirty="0" smtClean="0"/>
            <a:t>Уборщик МОП: 132 чел.</a:t>
          </a:r>
          <a:endParaRPr lang="ru-RU" sz="1200" dirty="0"/>
        </a:p>
      </dgm:t>
    </dgm:pt>
    <dgm:pt modelId="{9AE0BF35-03EA-4AAD-AFFB-6DECC087F550}" type="parTrans" cxnId="{2A8D95A1-F845-423A-A118-4E0F62A6C273}">
      <dgm:prSet/>
      <dgm:spPr/>
      <dgm:t>
        <a:bodyPr/>
        <a:lstStyle/>
        <a:p>
          <a:endParaRPr lang="ru-RU"/>
        </a:p>
      </dgm:t>
    </dgm:pt>
    <dgm:pt modelId="{EB5256F4-D136-460A-A66E-80856A9EED93}" type="sibTrans" cxnId="{2A8D95A1-F845-423A-A118-4E0F62A6C273}">
      <dgm:prSet/>
      <dgm:spPr/>
      <dgm:t>
        <a:bodyPr/>
        <a:lstStyle/>
        <a:p>
          <a:endParaRPr lang="ru-RU"/>
        </a:p>
      </dgm:t>
    </dgm:pt>
    <dgm:pt modelId="{3E9E766A-4862-4BDD-873E-876C392BA535}">
      <dgm:prSet phldrT="[Текст]" custT="1"/>
      <dgm:spPr/>
      <dgm:t>
        <a:bodyPr/>
        <a:lstStyle/>
        <a:p>
          <a:r>
            <a:rPr lang="ru-RU" sz="1200" dirty="0" smtClean="0"/>
            <a:t>Дворник: 173 чел.</a:t>
          </a:r>
          <a:endParaRPr lang="ru-RU" sz="1200" dirty="0"/>
        </a:p>
      </dgm:t>
    </dgm:pt>
    <dgm:pt modelId="{E0F267B4-AB65-4267-9B6B-A6F870C54E7F}" type="parTrans" cxnId="{58495C8C-CACE-45B0-8A53-BD3FD869C778}">
      <dgm:prSet/>
      <dgm:spPr/>
      <dgm:t>
        <a:bodyPr/>
        <a:lstStyle/>
        <a:p>
          <a:endParaRPr lang="ru-RU"/>
        </a:p>
      </dgm:t>
    </dgm:pt>
    <dgm:pt modelId="{4C86F921-3745-4178-8719-43ABCB260A53}" type="sibTrans" cxnId="{58495C8C-CACE-45B0-8A53-BD3FD869C778}">
      <dgm:prSet/>
      <dgm:spPr/>
      <dgm:t>
        <a:bodyPr/>
        <a:lstStyle/>
        <a:p>
          <a:endParaRPr lang="ru-RU"/>
        </a:p>
      </dgm:t>
    </dgm:pt>
    <dgm:pt modelId="{5181B924-0082-46DA-9AB0-B0DB7A3C3C80}">
      <dgm:prSet phldrT="[Текст]" custT="1"/>
      <dgm:spPr/>
      <dgm:t>
        <a:bodyPr/>
        <a:lstStyle/>
        <a:p>
          <a:r>
            <a:rPr lang="ru-RU" sz="1200" dirty="0" err="1" smtClean="0"/>
            <a:t>Мусоропроводчик</a:t>
          </a:r>
          <a:r>
            <a:rPr lang="ru-RU" sz="1200" dirty="0" smtClean="0"/>
            <a:t>: 81 чел.</a:t>
          </a:r>
          <a:endParaRPr lang="ru-RU" sz="1200" dirty="0"/>
        </a:p>
      </dgm:t>
    </dgm:pt>
    <dgm:pt modelId="{E1A72F2B-BE44-44C6-A046-626AF86F498A}" type="parTrans" cxnId="{55EA25BA-1BC5-4041-98E7-77C9B48EF9F9}">
      <dgm:prSet/>
      <dgm:spPr/>
      <dgm:t>
        <a:bodyPr/>
        <a:lstStyle/>
        <a:p>
          <a:endParaRPr lang="ru-RU"/>
        </a:p>
      </dgm:t>
    </dgm:pt>
    <dgm:pt modelId="{47CA519B-7E4F-4EFF-AB09-941E79EC4713}" type="sibTrans" cxnId="{55EA25BA-1BC5-4041-98E7-77C9B48EF9F9}">
      <dgm:prSet/>
      <dgm:spPr/>
      <dgm:t>
        <a:bodyPr/>
        <a:lstStyle/>
        <a:p>
          <a:endParaRPr lang="ru-RU"/>
        </a:p>
      </dgm:t>
    </dgm:pt>
    <dgm:pt modelId="{EB91E7D6-7499-48C0-A67C-A388DC07DE5A}">
      <dgm:prSet phldrT="[Текст]" custT="1"/>
      <dgm:spPr/>
      <dgm:t>
        <a:bodyPr/>
        <a:lstStyle/>
        <a:p>
          <a:r>
            <a:rPr lang="ru-RU" sz="1200" dirty="0" smtClean="0"/>
            <a:t>Разнорабочие: 85 чел.</a:t>
          </a:r>
          <a:endParaRPr lang="ru-RU" sz="1200" dirty="0"/>
        </a:p>
      </dgm:t>
    </dgm:pt>
    <dgm:pt modelId="{1C683825-7649-4280-8A6A-0A0DBEBF4892}" type="parTrans" cxnId="{931F2129-6397-4A3D-9A4F-7CD1BB08FDE5}">
      <dgm:prSet/>
      <dgm:spPr/>
      <dgm:t>
        <a:bodyPr/>
        <a:lstStyle/>
        <a:p>
          <a:endParaRPr lang="ru-RU"/>
        </a:p>
      </dgm:t>
    </dgm:pt>
    <dgm:pt modelId="{3E10D149-18F4-4EE5-8D8F-74A55689E544}" type="sibTrans" cxnId="{931F2129-6397-4A3D-9A4F-7CD1BB08FDE5}">
      <dgm:prSet/>
      <dgm:spPr/>
      <dgm:t>
        <a:bodyPr/>
        <a:lstStyle/>
        <a:p>
          <a:endParaRPr lang="ru-RU"/>
        </a:p>
      </dgm:t>
    </dgm:pt>
    <dgm:pt modelId="{4A920156-7BBB-425F-8FD5-D3AD973000FA}">
      <dgm:prSet phldrT="[Текст]" custT="1"/>
      <dgm:spPr/>
      <dgm:t>
        <a:bodyPr/>
        <a:lstStyle/>
        <a:p>
          <a:r>
            <a:rPr lang="ru-RU" sz="1200" dirty="0" smtClean="0"/>
            <a:t>Диспетчер: 3 чел.</a:t>
          </a:r>
          <a:endParaRPr lang="ru-RU" sz="1200" dirty="0"/>
        </a:p>
      </dgm:t>
    </dgm:pt>
    <dgm:pt modelId="{ED4CE79E-274B-4CB7-8727-15E8A02D997F}" type="parTrans" cxnId="{13D08B65-81BB-4D08-8D24-E79D05F8F755}">
      <dgm:prSet/>
      <dgm:spPr/>
      <dgm:t>
        <a:bodyPr/>
        <a:lstStyle/>
        <a:p>
          <a:endParaRPr lang="ru-RU"/>
        </a:p>
      </dgm:t>
    </dgm:pt>
    <dgm:pt modelId="{F0F9BF5D-96CC-4F26-8337-27EC870C3C7F}" type="sibTrans" cxnId="{13D08B65-81BB-4D08-8D24-E79D05F8F755}">
      <dgm:prSet/>
      <dgm:spPr/>
      <dgm:t>
        <a:bodyPr/>
        <a:lstStyle/>
        <a:p>
          <a:endParaRPr lang="ru-RU"/>
        </a:p>
      </dgm:t>
    </dgm:pt>
    <dgm:pt modelId="{A43EB9C0-45A8-49FF-A968-71D0CF996730}">
      <dgm:prSet custT="1"/>
      <dgm:spPr/>
      <dgm:t>
        <a:bodyPr/>
        <a:lstStyle/>
        <a:p>
          <a:r>
            <a:rPr lang="ru-RU" sz="1200" dirty="0" smtClean="0"/>
            <a:t>Заместители генерального директора: 5 чел.</a:t>
          </a:r>
          <a:endParaRPr lang="ru-RU" sz="1200" dirty="0"/>
        </a:p>
      </dgm:t>
    </dgm:pt>
    <dgm:pt modelId="{93117309-C10F-4A04-BEA1-B094D8058BBE}" type="parTrans" cxnId="{F9FAE5A4-8E28-448E-B9A6-D9839768016C}">
      <dgm:prSet/>
      <dgm:spPr/>
      <dgm:t>
        <a:bodyPr/>
        <a:lstStyle/>
        <a:p>
          <a:endParaRPr lang="ru-RU"/>
        </a:p>
      </dgm:t>
    </dgm:pt>
    <dgm:pt modelId="{5A2C5B35-A9E3-4BEA-B857-7B7CD0A44167}" type="sibTrans" cxnId="{F9FAE5A4-8E28-448E-B9A6-D9839768016C}">
      <dgm:prSet/>
      <dgm:spPr/>
      <dgm:t>
        <a:bodyPr/>
        <a:lstStyle/>
        <a:p>
          <a:endParaRPr lang="ru-RU"/>
        </a:p>
      </dgm:t>
    </dgm:pt>
    <dgm:pt modelId="{77836304-EC97-4140-94F3-8A187A317736}">
      <dgm:prSet custT="1"/>
      <dgm:spPr/>
      <dgm:t>
        <a:bodyPr/>
        <a:lstStyle/>
        <a:p>
          <a:r>
            <a:rPr lang="ru-RU" sz="1200" dirty="0" smtClean="0"/>
            <a:t>Генеральный директор: </a:t>
          </a:r>
        </a:p>
        <a:p>
          <a:r>
            <a:rPr lang="ru-RU" sz="1200" dirty="0" smtClean="0"/>
            <a:t>1 чел.</a:t>
          </a:r>
          <a:endParaRPr lang="ru-RU" sz="1200" dirty="0"/>
        </a:p>
      </dgm:t>
    </dgm:pt>
    <dgm:pt modelId="{C2BB808F-019E-4728-B35D-32AA740C5E0A}" type="parTrans" cxnId="{28FD47F9-6026-4B6B-AAA4-00F10CEFCD00}">
      <dgm:prSet/>
      <dgm:spPr/>
      <dgm:t>
        <a:bodyPr/>
        <a:lstStyle/>
        <a:p>
          <a:endParaRPr lang="ru-RU"/>
        </a:p>
      </dgm:t>
    </dgm:pt>
    <dgm:pt modelId="{CB454343-673C-4E8A-A358-BC683C5DA5CB}" type="sibTrans" cxnId="{28FD47F9-6026-4B6B-AAA4-00F10CEFCD00}">
      <dgm:prSet/>
      <dgm:spPr/>
      <dgm:t>
        <a:bodyPr/>
        <a:lstStyle/>
        <a:p>
          <a:endParaRPr lang="ru-RU"/>
        </a:p>
      </dgm:t>
    </dgm:pt>
    <dgm:pt modelId="{12362829-9B88-49C7-83EF-5AAE5E5ABC32}">
      <dgm:prSet phldrT="[Текст]" custT="1"/>
      <dgm:spPr/>
      <dgm:t>
        <a:bodyPr/>
        <a:lstStyle/>
        <a:p>
          <a:r>
            <a:rPr lang="ru-RU" sz="1200" dirty="0" smtClean="0"/>
            <a:t>Лифтовая служба. Директор : 1 чел.</a:t>
          </a:r>
          <a:endParaRPr lang="ru-RU" sz="1200" dirty="0"/>
        </a:p>
      </dgm:t>
    </dgm:pt>
    <dgm:pt modelId="{EB2D5160-040D-4F23-A499-7F371AC9B831}" type="parTrans" cxnId="{602E178F-3DD6-4E09-A309-D89BB7B77C3F}">
      <dgm:prSet/>
      <dgm:spPr/>
      <dgm:t>
        <a:bodyPr/>
        <a:lstStyle/>
        <a:p>
          <a:endParaRPr lang="ru-RU"/>
        </a:p>
      </dgm:t>
    </dgm:pt>
    <dgm:pt modelId="{130894BA-6E93-4E66-9C5E-3BE8098A4914}" type="sibTrans" cxnId="{602E178F-3DD6-4E09-A309-D89BB7B77C3F}">
      <dgm:prSet/>
      <dgm:spPr/>
      <dgm:t>
        <a:bodyPr/>
        <a:lstStyle/>
        <a:p>
          <a:endParaRPr lang="ru-RU"/>
        </a:p>
      </dgm:t>
    </dgm:pt>
    <dgm:pt modelId="{CEC2340E-DBB5-4AB3-8C63-2538343DA0BD}">
      <dgm:prSet phldrT="[Текст]" custT="1"/>
      <dgm:spPr/>
      <dgm:t>
        <a:bodyPr/>
        <a:lstStyle/>
        <a:p>
          <a:r>
            <a:rPr lang="ru-RU" sz="1200" dirty="0" smtClean="0"/>
            <a:t>Заместители ГД :   4 чел.</a:t>
          </a:r>
          <a:endParaRPr lang="ru-RU" sz="1200" dirty="0"/>
        </a:p>
      </dgm:t>
    </dgm:pt>
    <dgm:pt modelId="{AD84CDFA-2F34-4D40-B8D5-08A22BDB1AC6}" type="parTrans" cxnId="{97EA58E7-B4FE-4425-8070-0AB105967ED5}">
      <dgm:prSet/>
      <dgm:spPr/>
      <dgm:t>
        <a:bodyPr/>
        <a:lstStyle/>
        <a:p>
          <a:endParaRPr lang="ru-RU"/>
        </a:p>
      </dgm:t>
    </dgm:pt>
    <dgm:pt modelId="{EF28F742-0E84-474E-BBB3-E33B629262B0}" type="sibTrans" cxnId="{97EA58E7-B4FE-4425-8070-0AB105967ED5}">
      <dgm:prSet/>
      <dgm:spPr/>
      <dgm:t>
        <a:bodyPr/>
        <a:lstStyle/>
        <a:p>
          <a:endParaRPr lang="ru-RU"/>
        </a:p>
      </dgm:t>
    </dgm:pt>
    <dgm:pt modelId="{E450832C-8613-476C-916B-E9AD296F7B25}">
      <dgm:prSet phldrT="[Текст]" custT="1"/>
      <dgm:spPr/>
      <dgm:t>
        <a:bodyPr/>
        <a:lstStyle/>
        <a:p>
          <a:r>
            <a:rPr lang="ru-RU" sz="1200" dirty="0" smtClean="0"/>
            <a:t>Инженеры: 8 чел.</a:t>
          </a:r>
          <a:endParaRPr lang="ru-RU" sz="1200" dirty="0"/>
        </a:p>
      </dgm:t>
    </dgm:pt>
    <dgm:pt modelId="{964149E9-B891-4BD9-9A7E-C27297791DBC}" type="parTrans" cxnId="{4B753711-1716-4D24-AAFC-D724CD01B20B}">
      <dgm:prSet/>
      <dgm:spPr/>
      <dgm:t>
        <a:bodyPr/>
        <a:lstStyle/>
        <a:p>
          <a:endParaRPr lang="ru-RU"/>
        </a:p>
      </dgm:t>
    </dgm:pt>
    <dgm:pt modelId="{2D8D1F2F-0475-4415-83FA-3C874B384E8A}" type="sibTrans" cxnId="{4B753711-1716-4D24-AAFC-D724CD01B20B}">
      <dgm:prSet/>
      <dgm:spPr/>
      <dgm:t>
        <a:bodyPr/>
        <a:lstStyle/>
        <a:p>
          <a:endParaRPr lang="ru-RU"/>
        </a:p>
      </dgm:t>
    </dgm:pt>
    <dgm:pt modelId="{3FC2FA26-4FDC-40E9-BFDB-2CE841122A50}">
      <dgm:prSet phldrT="[Текст]" custT="1"/>
      <dgm:spPr/>
      <dgm:t>
        <a:bodyPr/>
        <a:lstStyle/>
        <a:p>
          <a:r>
            <a:rPr lang="ru-RU" sz="1200" dirty="0" err="1" smtClean="0"/>
            <a:t>Электромеханники</a:t>
          </a:r>
          <a:r>
            <a:rPr lang="ru-RU" sz="1200" dirty="0" smtClean="0"/>
            <a:t>: 15 чел</a:t>
          </a:r>
          <a:endParaRPr lang="ru-RU" sz="1200" dirty="0"/>
        </a:p>
      </dgm:t>
    </dgm:pt>
    <dgm:pt modelId="{797853F7-E13A-442B-A009-1CB2DAF1D519}" type="parTrans" cxnId="{30041B23-E67D-4893-8A86-B3DA1D9B937F}">
      <dgm:prSet/>
      <dgm:spPr/>
      <dgm:t>
        <a:bodyPr/>
        <a:lstStyle/>
        <a:p>
          <a:endParaRPr lang="ru-RU"/>
        </a:p>
      </dgm:t>
    </dgm:pt>
    <dgm:pt modelId="{BD417812-C790-4ADF-BB05-62D1F1F4C7B7}" type="sibTrans" cxnId="{30041B23-E67D-4893-8A86-B3DA1D9B937F}">
      <dgm:prSet/>
      <dgm:spPr/>
      <dgm:t>
        <a:bodyPr/>
        <a:lstStyle/>
        <a:p>
          <a:endParaRPr lang="ru-RU"/>
        </a:p>
      </dgm:t>
    </dgm:pt>
    <dgm:pt modelId="{4390E611-89C3-4850-8835-954CD1B55DD1}">
      <dgm:prSet phldrT="[Текст]" custT="1"/>
      <dgm:spPr/>
      <dgm:t>
        <a:bodyPr/>
        <a:lstStyle/>
        <a:p>
          <a:r>
            <a:rPr lang="ru-RU" sz="1200" dirty="0" smtClean="0"/>
            <a:t>Операторы : 8 чел.</a:t>
          </a:r>
          <a:endParaRPr lang="ru-RU" sz="1200" dirty="0"/>
        </a:p>
      </dgm:t>
    </dgm:pt>
    <dgm:pt modelId="{B3C0FFD7-5F17-4A92-919C-D4E4A9AF156A}" type="parTrans" cxnId="{45786A9D-224B-4719-B133-EEE83141E83F}">
      <dgm:prSet/>
      <dgm:spPr/>
      <dgm:t>
        <a:bodyPr/>
        <a:lstStyle/>
        <a:p>
          <a:endParaRPr lang="ru-RU"/>
        </a:p>
      </dgm:t>
    </dgm:pt>
    <dgm:pt modelId="{D20247EF-99D3-4556-A8D4-0B4219322D49}" type="sibTrans" cxnId="{45786A9D-224B-4719-B133-EEE83141E83F}">
      <dgm:prSet/>
      <dgm:spPr/>
      <dgm:t>
        <a:bodyPr/>
        <a:lstStyle/>
        <a:p>
          <a:endParaRPr lang="ru-RU"/>
        </a:p>
      </dgm:t>
    </dgm:pt>
    <dgm:pt modelId="{81F99D85-6E16-44F1-94FA-4006A224D9CA}">
      <dgm:prSet phldrT="[Текст]" custT="1"/>
      <dgm:spPr/>
      <dgm:t>
        <a:bodyPr/>
        <a:lstStyle/>
        <a:p>
          <a:r>
            <a:rPr lang="ru-RU" sz="1200" dirty="0" smtClean="0"/>
            <a:t>Слесарь водитель : 5 чел.</a:t>
          </a:r>
          <a:endParaRPr lang="ru-RU" sz="1200" dirty="0"/>
        </a:p>
      </dgm:t>
    </dgm:pt>
    <dgm:pt modelId="{A58402FE-5FEF-4944-B1F3-CA7A18E7D987}" type="parTrans" cxnId="{BDBF2A04-3581-49ED-A3DF-F3F630C8B4B0}">
      <dgm:prSet/>
      <dgm:spPr/>
      <dgm:t>
        <a:bodyPr/>
        <a:lstStyle/>
        <a:p>
          <a:endParaRPr lang="ru-RU"/>
        </a:p>
      </dgm:t>
    </dgm:pt>
    <dgm:pt modelId="{8F0D4428-41C0-4937-9440-8A9E016AB263}" type="sibTrans" cxnId="{BDBF2A04-3581-49ED-A3DF-F3F630C8B4B0}">
      <dgm:prSet/>
      <dgm:spPr/>
      <dgm:t>
        <a:bodyPr/>
        <a:lstStyle/>
        <a:p>
          <a:endParaRPr lang="ru-RU"/>
        </a:p>
      </dgm:t>
    </dgm:pt>
    <dgm:pt modelId="{4A0D3E55-8ACD-4F32-92DD-C20DA13F0FE6}" type="pres">
      <dgm:prSet presAssocID="{E7B1B09A-701C-4BCD-8BCE-1285F035506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759C93B-E58B-43A9-8159-7A44A9E15178}" type="pres">
      <dgm:prSet presAssocID="{EF566656-0743-4404-94E9-8CBDC88D85B8}" presName="root" presStyleCnt="0"/>
      <dgm:spPr/>
    </dgm:pt>
    <dgm:pt modelId="{A233914E-D1B8-44EE-9A08-E30266411E2F}" type="pres">
      <dgm:prSet presAssocID="{EF566656-0743-4404-94E9-8CBDC88D85B8}" presName="rootComposite" presStyleCnt="0"/>
      <dgm:spPr/>
    </dgm:pt>
    <dgm:pt modelId="{65819890-A74B-456C-84B3-48B9B5C23F5C}" type="pres">
      <dgm:prSet presAssocID="{EF566656-0743-4404-94E9-8CBDC88D85B8}" presName="rootText" presStyleLbl="node1" presStyleIdx="0" presStyleCnt="2" custScaleX="125000" custScaleY="58206" custLinFactNeighborX="2592" custLinFactNeighborY="6012"/>
      <dgm:spPr/>
      <dgm:t>
        <a:bodyPr/>
        <a:lstStyle/>
        <a:p>
          <a:endParaRPr lang="ru-RU"/>
        </a:p>
      </dgm:t>
    </dgm:pt>
    <dgm:pt modelId="{3F2141CE-889B-454F-8F10-E4640A25A08B}" type="pres">
      <dgm:prSet presAssocID="{EF566656-0743-4404-94E9-8CBDC88D85B8}" presName="rootConnector" presStyleLbl="node1" presStyleIdx="0" presStyleCnt="2"/>
      <dgm:spPr/>
      <dgm:t>
        <a:bodyPr/>
        <a:lstStyle/>
        <a:p>
          <a:endParaRPr lang="ru-RU"/>
        </a:p>
      </dgm:t>
    </dgm:pt>
    <dgm:pt modelId="{61968798-9600-41FD-8C3E-4F753010E852}" type="pres">
      <dgm:prSet presAssocID="{EF566656-0743-4404-94E9-8CBDC88D85B8}" presName="childShape" presStyleCnt="0"/>
      <dgm:spPr/>
    </dgm:pt>
    <dgm:pt modelId="{03B48F14-411C-4342-9D62-C6DADF1AD8ED}" type="pres">
      <dgm:prSet presAssocID="{CE72C4D3-3C87-4AFF-AE9A-46E663D1A5BA}" presName="Name13" presStyleLbl="parChTrans1D2" presStyleIdx="0" presStyleCnt="5"/>
      <dgm:spPr/>
      <dgm:t>
        <a:bodyPr/>
        <a:lstStyle/>
        <a:p>
          <a:endParaRPr lang="ru-RU"/>
        </a:p>
      </dgm:t>
    </dgm:pt>
    <dgm:pt modelId="{6F8E2D7F-0CEC-4EA4-90EF-731E4DFCA163}" type="pres">
      <dgm:prSet presAssocID="{86443ED3-92C5-47AA-BB4E-C2698CDAD09D}" presName="childText" presStyleLbl="bgAcc1" presStyleIdx="0" presStyleCnt="5" custScaleX="151524" custScaleY="92527" custLinFactY="40730" custLinFactNeighborX="-708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63B653-002C-4993-9C06-B6F945CD791C}" type="pres">
      <dgm:prSet presAssocID="{93117309-C10F-4A04-BEA1-B094D8058BBE}" presName="Name13" presStyleLbl="parChTrans1D2" presStyleIdx="1" presStyleCnt="5"/>
      <dgm:spPr/>
      <dgm:t>
        <a:bodyPr/>
        <a:lstStyle/>
        <a:p>
          <a:endParaRPr lang="ru-RU"/>
        </a:p>
      </dgm:t>
    </dgm:pt>
    <dgm:pt modelId="{6A8F4568-FA64-4A95-9017-AEBA74B0DB57}" type="pres">
      <dgm:prSet presAssocID="{A43EB9C0-45A8-49FF-A968-71D0CF996730}" presName="childText" presStyleLbl="bgAcc1" presStyleIdx="1" presStyleCnt="5" custScaleX="129944" custScaleY="74538" custLinFactNeighborX="-7807" custLinFactNeighborY="-63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DC0BC8-09C3-4567-965F-D68BE9660374}" type="pres">
      <dgm:prSet presAssocID="{C2BB808F-019E-4728-B35D-32AA740C5E0A}" presName="Name13" presStyleLbl="parChTrans1D2" presStyleIdx="2" presStyleCnt="5"/>
      <dgm:spPr/>
      <dgm:t>
        <a:bodyPr/>
        <a:lstStyle/>
        <a:p>
          <a:endParaRPr lang="ru-RU"/>
        </a:p>
      </dgm:t>
    </dgm:pt>
    <dgm:pt modelId="{1107204B-EC47-4548-90EC-ED11C5E21C18}" type="pres">
      <dgm:prSet presAssocID="{77836304-EC97-4140-94F3-8A187A317736}" presName="childText" presStyleLbl="bgAcc1" presStyleIdx="2" presStyleCnt="5" custScaleX="134452" custScaleY="57103" custLinFactY="-100000" custLinFactNeighborX="-11911" custLinFactNeighborY="-128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70270-8DB5-44FD-9591-6FF64B671753}" type="pres">
      <dgm:prSet presAssocID="{B77A62F1-FC22-4A20-92B2-D0C4A7E9F666}" presName="root" presStyleCnt="0"/>
      <dgm:spPr/>
    </dgm:pt>
    <dgm:pt modelId="{F9A28613-5EC8-4CE9-8E38-BD599886346A}" type="pres">
      <dgm:prSet presAssocID="{B77A62F1-FC22-4A20-92B2-D0C4A7E9F666}" presName="rootComposite" presStyleCnt="0"/>
      <dgm:spPr/>
    </dgm:pt>
    <dgm:pt modelId="{EC226D01-E0D1-4C33-9AEC-0563AA1A5515}" type="pres">
      <dgm:prSet presAssocID="{B77A62F1-FC22-4A20-92B2-D0C4A7E9F666}" presName="rootText" presStyleLbl="node1" presStyleIdx="1" presStyleCnt="2" custScaleX="112782" custScaleY="50392" custLinFactNeighborX="3383" custLinFactNeighborY="6012"/>
      <dgm:spPr/>
      <dgm:t>
        <a:bodyPr/>
        <a:lstStyle/>
        <a:p>
          <a:endParaRPr lang="ru-RU"/>
        </a:p>
      </dgm:t>
    </dgm:pt>
    <dgm:pt modelId="{4B7FC4EB-10BB-45A1-BEC5-CDADBE706516}" type="pres">
      <dgm:prSet presAssocID="{B77A62F1-FC22-4A20-92B2-D0C4A7E9F666}" presName="rootConnector" presStyleLbl="node1" presStyleIdx="1" presStyleCnt="2"/>
      <dgm:spPr/>
      <dgm:t>
        <a:bodyPr/>
        <a:lstStyle/>
        <a:p>
          <a:endParaRPr lang="ru-RU"/>
        </a:p>
      </dgm:t>
    </dgm:pt>
    <dgm:pt modelId="{A6F9C4D8-76E3-4E6C-A1CB-6C7E2D45F581}" type="pres">
      <dgm:prSet presAssocID="{B77A62F1-FC22-4A20-92B2-D0C4A7E9F666}" presName="childShape" presStyleCnt="0"/>
      <dgm:spPr/>
    </dgm:pt>
    <dgm:pt modelId="{49990462-A651-42F5-9397-B6AE473D7092}" type="pres">
      <dgm:prSet presAssocID="{356FDD6D-728C-4CF2-88D8-BBD3A639776E}" presName="Name13" presStyleLbl="parChTrans1D2" presStyleIdx="3" presStyleCnt="5"/>
      <dgm:spPr/>
      <dgm:t>
        <a:bodyPr/>
        <a:lstStyle/>
        <a:p>
          <a:endParaRPr lang="ru-RU"/>
        </a:p>
      </dgm:t>
    </dgm:pt>
    <dgm:pt modelId="{11934402-E57D-4CB1-883B-EDB6E10933E0}" type="pres">
      <dgm:prSet presAssocID="{ECB33FB5-FE84-4D06-BA82-EA18C271AE22}" presName="childText" presStyleLbl="bgAcc1" presStyleIdx="3" presStyleCnt="5" custScaleX="167763" custScaleY="219223" custLinFactNeighborX="18" custLinFactNeighborY="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66832A-0545-44FE-B030-63D4A3DA1760}" type="pres">
      <dgm:prSet presAssocID="{EB2D5160-040D-4F23-A499-7F371AC9B831}" presName="Name13" presStyleLbl="parChTrans1D2" presStyleIdx="4" presStyleCnt="5"/>
      <dgm:spPr/>
      <dgm:t>
        <a:bodyPr/>
        <a:lstStyle/>
        <a:p>
          <a:endParaRPr lang="ru-RU"/>
        </a:p>
      </dgm:t>
    </dgm:pt>
    <dgm:pt modelId="{8D8E0189-F105-434E-9883-F40711F27B9B}" type="pres">
      <dgm:prSet presAssocID="{12362829-9B88-49C7-83EF-5AAE5E5ABC32}" presName="childText" presStyleLbl="bgAcc1" presStyleIdx="4" presStyleCnt="5" custScaleX="172222" custScaleY="105254" custLinFactNeighborX="-1214" custLinFactNeighborY="-14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B43BAF-6D9D-4998-A836-E09CB3CCDEBA}" type="presOf" srcId="{EF566656-0743-4404-94E9-8CBDC88D85B8}" destId="{3F2141CE-889B-454F-8F10-E4640A25A08B}" srcOrd="1" destOrd="0" presId="urn:microsoft.com/office/officeart/2005/8/layout/hierarchy3"/>
    <dgm:cxn modelId="{BDBF2A04-3581-49ED-A3DF-F3F630C8B4B0}" srcId="{12362829-9B88-49C7-83EF-5AAE5E5ABC32}" destId="{81F99D85-6E16-44F1-94FA-4006A224D9CA}" srcOrd="4" destOrd="0" parTransId="{A58402FE-5FEF-4944-B1F3-CA7A18E7D987}" sibTransId="{8F0D4428-41C0-4937-9440-8A9E016AB263}"/>
    <dgm:cxn modelId="{58495C8C-CACE-45B0-8A53-BD3FD869C778}" srcId="{ECB33FB5-FE84-4D06-BA82-EA18C271AE22}" destId="{3E9E766A-4862-4BDD-873E-876C392BA535}" srcOrd="6" destOrd="0" parTransId="{E0F267B4-AB65-4267-9B6B-A6F870C54E7F}" sibTransId="{4C86F921-3745-4178-8719-43ABCB260A53}"/>
    <dgm:cxn modelId="{356A19D2-4F9D-471E-AAE0-E68A83CD4EB9}" type="presOf" srcId="{93117309-C10F-4A04-BEA1-B094D8058BBE}" destId="{6963B653-002C-4993-9C06-B6F945CD791C}" srcOrd="0" destOrd="0" presId="urn:microsoft.com/office/officeart/2005/8/layout/hierarchy3"/>
    <dgm:cxn modelId="{88E58689-57A8-4FB4-B38B-468AF8F900F3}" srcId="{ECB33FB5-FE84-4D06-BA82-EA18C271AE22}" destId="{86A5D96E-7B58-4155-85D1-696DD3A5ACE6}" srcOrd="2" destOrd="0" parTransId="{F8ED72CE-4BD4-49E1-95B9-CF8E93080554}" sibTransId="{BDBE5B70-8608-49A3-AC6E-A0EDD0137F73}"/>
    <dgm:cxn modelId="{957B9328-B075-4604-BA5D-5071116D50C9}" type="presOf" srcId="{E7B1B09A-701C-4BCD-8BCE-1285F035506E}" destId="{4A0D3E55-8ACD-4F32-92DD-C20DA13F0FE6}" srcOrd="0" destOrd="0" presId="urn:microsoft.com/office/officeart/2005/8/layout/hierarchy3"/>
    <dgm:cxn modelId="{A28F34AE-7328-4737-8EC8-5E93B912F902}" type="presOf" srcId="{EB2D5160-040D-4F23-A499-7F371AC9B831}" destId="{7066832A-0545-44FE-B030-63D4A3DA1760}" srcOrd="0" destOrd="0" presId="urn:microsoft.com/office/officeart/2005/8/layout/hierarchy3"/>
    <dgm:cxn modelId="{21A571DC-84AF-4727-8F2F-8AEE1643FF62}" type="presOf" srcId="{4390E611-89C3-4850-8835-954CD1B55DD1}" destId="{8D8E0189-F105-434E-9883-F40711F27B9B}" srcOrd="0" destOrd="4" presId="urn:microsoft.com/office/officeart/2005/8/layout/hierarchy3"/>
    <dgm:cxn modelId="{75F0D62E-A5B5-4ABA-95AE-49AB387B3A62}" type="presOf" srcId="{81F99D85-6E16-44F1-94FA-4006A224D9CA}" destId="{8D8E0189-F105-434E-9883-F40711F27B9B}" srcOrd="0" destOrd="5" presId="urn:microsoft.com/office/officeart/2005/8/layout/hierarchy3"/>
    <dgm:cxn modelId="{602E178F-3DD6-4E09-A309-D89BB7B77C3F}" srcId="{B77A62F1-FC22-4A20-92B2-D0C4A7E9F666}" destId="{12362829-9B88-49C7-83EF-5AAE5E5ABC32}" srcOrd="1" destOrd="0" parTransId="{EB2D5160-040D-4F23-A499-7F371AC9B831}" sibTransId="{130894BA-6E93-4E66-9C5E-3BE8098A4914}"/>
    <dgm:cxn modelId="{C67E89BD-A216-4865-9C91-C70100AAB664}" srcId="{86443ED3-92C5-47AA-BB4E-C2698CDAD09D}" destId="{FC6C6815-6389-4E7F-AD33-C60B8FA60E3C}" srcOrd="0" destOrd="0" parTransId="{A6DF8DCF-318C-4A6E-B7DC-C09E981AEF3C}" sibTransId="{8D7E79AC-C761-4CC6-B7DA-DDE23C3E747C}"/>
    <dgm:cxn modelId="{92CB4D1F-5896-4AF4-B507-7F07948235CE}" type="presOf" srcId="{3E9E766A-4862-4BDD-873E-876C392BA535}" destId="{11934402-E57D-4CB1-883B-EDB6E10933E0}" srcOrd="0" destOrd="7" presId="urn:microsoft.com/office/officeart/2005/8/layout/hierarchy3"/>
    <dgm:cxn modelId="{F1C92924-EEB3-45F1-A88E-C9850E7577AB}" type="presOf" srcId="{327BF90C-CB20-4858-B2E2-68A5F03F03F6}" destId="{11934402-E57D-4CB1-883B-EDB6E10933E0}" srcOrd="0" destOrd="1" presId="urn:microsoft.com/office/officeart/2005/8/layout/hierarchy3"/>
    <dgm:cxn modelId="{87B37B2E-273D-4ECD-A900-6D310D47761D}" type="presOf" srcId="{ECB33FB5-FE84-4D06-BA82-EA18C271AE22}" destId="{11934402-E57D-4CB1-883B-EDB6E10933E0}" srcOrd="0" destOrd="0" presId="urn:microsoft.com/office/officeart/2005/8/layout/hierarchy3"/>
    <dgm:cxn modelId="{D621134E-1146-4120-B7A1-7E36130ADFC6}" type="presOf" srcId="{A43EB9C0-45A8-49FF-A968-71D0CF996730}" destId="{6A8F4568-FA64-4A95-9017-AEBA74B0DB57}" srcOrd="0" destOrd="0" presId="urn:microsoft.com/office/officeart/2005/8/layout/hierarchy3"/>
    <dgm:cxn modelId="{888E6407-1B1A-4340-A8EE-CF661AF5C229}" type="presOf" srcId="{5181B924-0082-46DA-9AB0-B0DB7A3C3C80}" destId="{11934402-E57D-4CB1-883B-EDB6E10933E0}" srcOrd="0" destOrd="8" presId="urn:microsoft.com/office/officeart/2005/8/layout/hierarchy3"/>
    <dgm:cxn modelId="{8A8AD631-ED22-4558-8C45-F51A6051B51B}" srcId="{EF566656-0743-4404-94E9-8CBDC88D85B8}" destId="{86443ED3-92C5-47AA-BB4E-C2698CDAD09D}" srcOrd="0" destOrd="0" parTransId="{CE72C4D3-3C87-4AFF-AE9A-46E663D1A5BA}" sibTransId="{1C030648-A7AF-4F2C-AA05-BEA300EECA88}"/>
    <dgm:cxn modelId="{92DA0E58-44C0-4C96-872E-40F3C1DAC2AC}" type="presOf" srcId="{FC6C6815-6389-4E7F-AD33-C60B8FA60E3C}" destId="{6F8E2D7F-0CEC-4EA4-90EF-731E4DFCA163}" srcOrd="0" destOrd="1" presId="urn:microsoft.com/office/officeart/2005/8/layout/hierarchy3"/>
    <dgm:cxn modelId="{F4DFBD97-FBDA-4E26-99EF-AD03688A8626}" type="presOf" srcId="{ED9F76B4-CFFD-4FE8-ACB4-85AE1590DA0A}" destId="{11934402-E57D-4CB1-883B-EDB6E10933E0}" srcOrd="0" destOrd="6" presId="urn:microsoft.com/office/officeart/2005/8/layout/hierarchy3"/>
    <dgm:cxn modelId="{F9FAE5A4-8E28-448E-B9A6-D9839768016C}" srcId="{EF566656-0743-4404-94E9-8CBDC88D85B8}" destId="{A43EB9C0-45A8-49FF-A968-71D0CF996730}" srcOrd="1" destOrd="0" parTransId="{93117309-C10F-4A04-BEA1-B094D8058BBE}" sibTransId="{5A2C5B35-A9E3-4BEA-B857-7B7CD0A44167}"/>
    <dgm:cxn modelId="{14665079-8E7E-4891-A450-B1010E908A2A}" type="presOf" srcId="{CEC2340E-DBB5-4AB3-8C63-2538343DA0BD}" destId="{8D8E0189-F105-434E-9883-F40711F27B9B}" srcOrd="0" destOrd="1" presId="urn:microsoft.com/office/officeart/2005/8/layout/hierarchy3"/>
    <dgm:cxn modelId="{9EDEC2F9-2BC2-4AF7-9012-10C57078F9C4}" type="presOf" srcId="{86443ED3-92C5-47AA-BB4E-C2698CDAD09D}" destId="{6F8E2D7F-0CEC-4EA4-90EF-731E4DFCA163}" srcOrd="0" destOrd="0" presId="urn:microsoft.com/office/officeart/2005/8/layout/hierarchy3"/>
    <dgm:cxn modelId="{17D2F8A2-3315-48FE-A009-06822F8DC50D}" type="presOf" srcId="{77836304-EC97-4140-94F3-8A187A317736}" destId="{1107204B-EC47-4548-90EC-ED11C5E21C18}" srcOrd="0" destOrd="0" presId="urn:microsoft.com/office/officeart/2005/8/layout/hierarchy3"/>
    <dgm:cxn modelId="{A2D6EE8F-A214-4D6D-A9DB-A6CDDBE83063}" type="presOf" srcId="{29013802-8466-4B6D-A2AD-341AC7BC553C}" destId="{6F8E2D7F-0CEC-4EA4-90EF-731E4DFCA163}" srcOrd="0" destOrd="2" presId="urn:microsoft.com/office/officeart/2005/8/layout/hierarchy3"/>
    <dgm:cxn modelId="{3D70C826-E30A-4454-B2C4-2D1492B3A651}" srcId="{ECB33FB5-FE84-4D06-BA82-EA18C271AE22}" destId="{181AB4A4-A0D5-4F9A-83F6-E8C544C55DC4}" srcOrd="3" destOrd="0" parTransId="{3B618D1E-7963-40BC-B8AD-899B67A8DB7A}" sibTransId="{6B2B091F-CC9F-4F95-B23F-7771FB3245DB}"/>
    <dgm:cxn modelId="{13D08B65-81BB-4D08-8D24-E79D05F8F755}" srcId="{86443ED3-92C5-47AA-BB4E-C2698CDAD09D}" destId="{4A920156-7BBB-425F-8FD5-D3AD973000FA}" srcOrd="2" destOrd="0" parTransId="{ED4CE79E-274B-4CB7-8727-15E8A02D997F}" sibTransId="{F0F9BF5D-96CC-4F26-8337-27EC870C3C7F}"/>
    <dgm:cxn modelId="{3851D2AC-844C-414D-BAAA-037630E83346}" type="presOf" srcId="{CE72C4D3-3C87-4AFF-AE9A-46E663D1A5BA}" destId="{03B48F14-411C-4342-9D62-C6DADF1AD8ED}" srcOrd="0" destOrd="0" presId="urn:microsoft.com/office/officeart/2005/8/layout/hierarchy3"/>
    <dgm:cxn modelId="{4B753711-1716-4D24-AAFC-D724CD01B20B}" srcId="{12362829-9B88-49C7-83EF-5AAE5E5ABC32}" destId="{E450832C-8613-476C-916B-E9AD296F7B25}" srcOrd="1" destOrd="0" parTransId="{964149E9-B891-4BD9-9A7E-C27297791DBC}" sibTransId="{2D8D1F2F-0475-4415-83FA-3C874B384E8A}"/>
    <dgm:cxn modelId="{1B0BBA01-BD8E-44EF-B2B8-7B9B41CE70F9}" type="presOf" srcId="{E450832C-8613-476C-916B-E9AD296F7B25}" destId="{8D8E0189-F105-434E-9883-F40711F27B9B}" srcOrd="0" destOrd="2" presId="urn:microsoft.com/office/officeart/2005/8/layout/hierarchy3"/>
    <dgm:cxn modelId="{2E4770E1-B8DA-4D9A-95B0-BF98708D0132}" type="presOf" srcId="{3FC2FA26-4FDC-40E9-BFDB-2CE841122A50}" destId="{8D8E0189-F105-434E-9883-F40711F27B9B}" srcOrd="0" destOrd="3" presId="urn:microsoft.com/office/officeart/2005/8/layout/hierarchy3"/>
    <dgm:cxn modelId="{97EA58E7-B4FE-4425-8070-0AB105967ED5}" srcId="{12362829-9B88-49C7-83EF-5AAE5E5ABC32}" destId="{CEC2340E-DBB5-4AB3-8C63-2538343DA0BD}" srcOrd="0" destOrd="0" parTransId="{AD84CDFA-2F34-4D40-B8D5-08A22BDB1AC6}" sibTransId="{EF28F742-0E84-474E-BBB3-E33B629262B0}"/>
    <dgm:cxn modelId="{453DC2FF-C448-44EF-9393-D998881A363A}" type="presOf" srcId="{187F7C80-5681-49AF-864E-6F51D13223F3}" destId="{11934402-E57D-4CB1-883B-EDB6E10933E0}" srcOrd="0" destOrd="2" presId="urn:microsoft.com/office/officeart/2005/8/layout/hierarchy3"/>
    <dgm:cxn modelId="{B5C58C31-7A15-41EA-BF2F-0F9897C77FFF}" srcId="{ECB33FB5-FE84-4D06-BA82-EA18C271AE22}" destId="{327BF90C-CB20-4858-B2E2-68A5F03F03F6}" srcOrd="0" destOrd="0" parTransId="{C3C823AB-EB8F-4B30-B774-CECD491E2E92}" sibTransId="{10060D89-2CAD-40AB-A33D-1749B3A8CD86}"/>
    <dgm:cxn modelId="{30DC7DC8-675E-42BB-991D-43ABA053A6B5}" srcId="{E7B1B09A-701C-4BCD-8BCE-1285F035506E}" destId="{EF566656-0743-4404-94E9-8CBDC88D85B8}" srcOrd="0" destOrd="0" parTransId="{C75FFF06-32CB-4A98-B6E0-42944D3C41BB}" sibTransId="{399455DB-EB2A-435E-BD9E-243C6E40A2AD}"/>
    <dgm:cxn modelId="{28FD47F9-6026-4B6B-AAA4-00F10CEFCD00}" srcId="{EF566656-0743-4404-94E9-8CBDC88D85B8}" destId="{77836304-EC97-4140-94F3-8A187A317736}" srcOrd="2" destOrd="0" parTransId="{C2BB808F-019E-4728-B35D-32AA740C5E0A}" sibTransId="{CB454343-673C-4E8A-A358-BC683C5DA5CB}"/>
    <dgm:cxn modelId="{30041B23-E67D-4893-8A86-B3DA1D9B937F}" srcId="{12362829-9B88-49C7-83EF-5AAE5E5ABC32}" destId="{3FC2FA26-4FDC-40E9-BFDB-2CE841122A50}" srcOrd="2" destOrd="0" parTransId="{797853F7-E13A-442B-A009-1CB2DAF1D519}" sibTransId="{BD417812-C790-4ADF-BB05-62D1F1F4C7B7}"/>
    <dgm:cxn modelId="{4D9F44D4-1AA9-49C4-B593-2F868B0AE904}" type="presOf" srcId="{356FDD6D-728C-4CF2-88D8-BBD3A639776E}" destId="{49990462-A651-42F5-9397-B6AE473D7092}" srcOrd="0" destOrd="0" presId="urn:microsoft.com/office/officeart/2005/8/layout/hierarchy3"/>
    <dgm:cxn modelId="{E987667B-6C3C-49A6-835D-C081E2B2D2AF}" type="presOf" srcId="{87A69F71-8C9C-4746-BB30-832432809862}" destId="{11934402-E57D-4CB1-883B-EDB6E10933E0}" srcOrd="0" destOrd="5" presId="urn:microsoft.com/office/officeart/2005/8/layout/hierarchy3"/>
    <dgm:cxn modelId="{D2428E31-447F-4F07-9C58-81D194F70AA3}" type="presOf" srcId="{181AB4A4-A0D5-4F9A-83F6-E8C544C55DC4}" destId="{11934402-E57D-4CB1-883B-EDB6E10933E0}" srcOrd="0" destOrd="4" presId="urn:microsoft.com/office/officeart/2005/8/layout/hierarchy3"/>
    <dgm:cxn modelId="{F58956A5-8124-4B7B-830E-E2D8CE2BA549}" srcId="{86443ED3-92C5-47AA-BB4E-C2698CDAD09D}" destId="{29013802-8466-4B6D-A2AD-341AC7BC553C}" srcOrd="1" destOrd="0" parTransId="{BB265A7A-BB85-4A29-9C78-BE3650A1831D}" sibTransId="{087599C5-7FB2-476C-97CE-FE2099ED9C56}"/>
    <dgm:cxn modelId="{679B0002-2F17-4E5A-9FB1-CF6BFC893E02}" type="presOf" srcId="{B77A62F1-FC22-4A20-92B2-D0C4A7E9F666}" destId="{4B7FC4EB-10BB-45A1-BEC5-CDADBE706516}" srcOrd="1" destOrd="0" presId="urn:microsoft.com/office/officeart/2005/8/layout/hierarchy3"/>
    <dgm:cxn modelId="{DD446793-E976-4DA6-BAA0-3B02D88B8366}" srcId="{ECB33FB5-FE84-4D06-BA82-EA18C271AE22}" destId="{87A69F71-8C9C-4746-BB30-832432809862}" srcOrd="4" destOrd="0" parTransId="{3025F7CA-8B7D-4F5A-BC0F-208CA157593A}" sibTransId="{AE1CFECE-7011-41C6-AFA9-12A582783F85}"/>
    <dgm:cxn modelId="{45786A9D-224B-4719-B133-EEE83141E83F}" srcId="{12362829-9B88-49C7-83EF-5AAE5E5ABC32}" destId="{4390E611-89C3-4850-8835-954CD1B55DD1}" srcOrd="3" destOrd="0" parTransId="{B3C0FFD7-5F17-4A92-919C-D4E4A9AF156A}" sibTransId="{D20247EF-99D3-4556-A8D4-0B4219322D49}"/>
    <dgm:cxn modelId="{9ACB7BA3-340F-40CF-BF85-46D51FE20BB6}" srcId="{B77A62F1-FC22-4A20-92B2-D0C4A7E9F666}" destId="{ECB33FB5-FE84-4D06-BA82-EA18C271AE22}" srcOrd="0" destOrd="0" parTransId="{356FDD6D-728C-4CF2-88D8-BBD3A639776E}" sibTransId="{62C20D16-D264-4F8D-A606-95374887E20A}"/>
    <dgm:cxn modelId="{74ABB2E2-7649-43E5-B0DF-434FFA37F320}" type="presOf" srcId="{B77A62F1-FC22-4A20-92B2-D0C4A7E9F666}" destId="{EC226D01-E0D1-4C33-9AEC-0563AA1A5515}" srcOrd="0" destOrd="0" presId="urn:microsoft.com/office/officeart/2005/8/layout/hierarchy3"/>
    <dgm:cxn modelId="{2A8D95A1-F845-423A-A118-4E0F62A6C273}" srcId="{ECB33FB5-FE84-4D06-BA82-EA18C271AE22}" destId="{ED9F76B4-CFFD-4FE8-ACB4-85AE1590DA0A}" srcOrd="5" destOrd="0" parTransId="{9AE0BF35-03EA-4AAD-AFFB-6DECC087F550}" sibTransId="{EB5256F4-D136-460A-A66E-80856A9EED93}"/>
    <dgm:cxn modelId="{164E57B7-6300-4695-A030-F1D14EAC5E8B}" type="presOf" srcId="{12362829-9B88-49C7-83EF-5AAE5E5ABC32}" destId="{8D8E0189-F105-434E-9883-F40711F27B9B}" srcOrd="0" destOrd="0" presId="urn:microsoft.com/office/officeart/2005/8/layout/hierarchy3"/>
    <dgm:cxn modelId="{8771F9B1-CEA7-4453-9090-37C928711FB8}" type="presOf" srcId="{EB91E7D6-7499-48C0-A67C-A388DC07DE5A}" destId="{11934402-E57D-4CB1-883B-EDB6E10933E0}" srcOrd="0" destOrd="9" presId="urn:microsoft.com/office/officeart/2005/8/layout/hierarchy3"/>
    <dgm:cxn modelId="{57E5BD3F-09FB-41FD-A708-ADF9F4FD9512}" type="presOf" srcId="{4A920156-7BBB-425F-8FD5-D3AD973000FA}" destId="{6F8E2D7F-0CEC-4EA4-90EF-731E4DFCA163}" srcOrd="0" destOrd="3" presId="urn:microsoft.com/office/officeart/2005/8/layout/hierarchy3"/>
    <dgm:cxn modelId="{931F2129-6397-4A3D-9A4F-7CD1BB08FDE5}" srcId="{ECB33FB5-FE84-4D06-BA82-EA18C271AE22}" destId="{EB91E7D6-7499-48C0-A67C-A388DC07DE5A}" srcOrd="8" destOrd="0" parTransId="{1C683825-7649-4280-8A6A-0A0DBEBF4892}" sibTransId="{3E10D149-18F4-4EE5-8D8F-74A55689E544}"/>
    <dgm:cxn modelId="{4312D491-4A97-45DE-8531-396A77E161F4}" type="presOf" srcId="{86A5D96E-7B58-4155-85D1-696DD3A5ACE6}" destId="{11934402-E57D-4CB1-883B-EDB6E10933E0}" srcOrd="0" destOrd="3" presId="urn:microsoft.com/office/officeart/2005/8/layout/hierarchy3"/>
    <dgm:cxn modelId="{0A693B3E-9A3E-4170-8233-6A7148CFD803}" srcId="{E7B1B09A-701C-4BCD-8BCE-1285F035506E}" destId="{B77A62F1-FC22-4A20-92B2-D0C4A7E9F666}" srcOrd="1" destOrd="0" parTransId="{A9E43BF9-1ADC-493B-B734-4009033719D1}" sibTransId="{765DFB7F-2349-48BE-94A4-09E5CB2C466E}"/>
    <dgm:cxn modelId="{FE34ADF3-6D7C-47D3-A750-48E1006AAED3}" type="presOf" srcId="{EF566656-0743-4404-94E9-8CBDC88D85B8}" destId="{65819890-A74B-456C-84B3-48B9B5C23F5C}" srcOrd="0" destOrd="0" presId="urn:microsoft.com/office/officeart/2005/8/layout/hierarchy3"/>
    <dgm:cxn modelId="{55EA25BA-1BC5-4041-98E7-77C9B48EF9F9}" srcId="{ECB33FB5-FE84-4D06-BA82-EA18C271AE22}" destId="{5181B924-0082-46DA-9AB0-B0DB7A3C3C80}" srcOrd="7" destOrd="0" parTransId="{E1A72F2B-BE44-44C6-A046-626AF86F498A}" sibTransId="{47CA519B-7E4F-4EFF-AB09-941E79EC4713}"/>
    <dgm:cxn modelId="{4005428E-4733-4B2A-91A6-518ECAEFB88B}" type="presOf" srcId="{C2BB808F-019E-4728-B35D-32AA740C5E0A}" destId="{84DC0BC8-09C3-4567-965F-D68BE9660374}" srcOrd="0" destOrd="0" presId="urn:microsoft.com/office/officeart/2005/8/layout/hierarchy3"/>
    <dgm:cxn modelId="{2A249EEC-52E5-477C-A3AA-60AE79BB3102}" srcId="{ECB33FB5-FE84-4D06-BA82-EA18C271AE22}" destId="{187F7C80-5681-49AF-864E-6F51D13223F3}" srcOrd="1" destOrd="0" parTransId="{14A2B4B6-99EC-41F5-8DA5-8E06AD666B4E}" sibTransId="{BF915598-0742-4BC3-A557-6A48C7DCBED5}"/>
    <dgm:cxn modelId="{0E40EA72-517D-4AE8-9C6A-7D7A179084E2}" type="presParOf" srcId="{4A0D3E55-8ACD-4F32-92DD-C20DA13F0FE6}" destId="{7759C93B-E58B-43A9-8159-7A44A9E15178}" srcOrd="0" destOrd="0" presId="urn:microsoft.com/office/officeart/2005/8/layout/hierarchy3"/>
    <dgm:cxn modelId="{BC584874-1E87-462D-8511-7F3941779479}" type="presParOf" srcId="{7759C93B-E58B-43A9-8159-7A44A9E15178}" destId="{A233914E-D1B8-44EE-9A08-E30266411E2F}" srcOrd="0" destOrd="0" presId="urn:microsoft.com/office/officeart/2005/8/layout/hierarchy3"/>
    <dgm:cxn modelId="{136A8FFF-EBE8-484E-8CCB-E736E661DB37}" type="presParOf" srcId="{A233914E-D1B8-44EE-9A08-E30266411E2F}" destId="{65819890-A74B-456C-84B3-48B9B5C23F5C}" srcOrd="0" destOrd="0" presId="urn:microsoft.com/office/officeart/2005/8/layout/hierarchy3"/>
    <dgm:cxn modelId="{16D1A516-1489-4F13-99E3-2D82DFBCA92A}" type="presParOf" srcId="{A233914E-D1B8-44EE-9A08-E30266411E2F}" destId="{3F2141CE-889B-454F-8F10-E4640A25A08B}" srcOrd="1" destOrd="0" presId="urn:microsoft.com/office/officeart/2005/8/layout/hierarchy3"/>
    <dgm:cxn modelId="{5C80A061-3E7C-4DA6-ADCF-D15653C091DA}" type="presParOf" srcId="{7759C93B-E58B-43A9-8159-7A44A9E15178}" destId="{61968798-9600-41FD-8C3E-4F753010E852}" srcOrd="1" destOrd="0" presId="urn:microsoft.com/office/officeart/2005/8/layout/hierarchy3"/>
    <dgm:cxn modelId="{414DBBBD-634C-493E-8B01-0BD4BE7038E5}" type="presParOf" srcId="{61968798-9600-41FD-8C3E-4F753010E852}" destId="{03B48F14-411C-4342-9D62-C6DADF1AD8ED}" srcOrd="0" destOrd="0" presId="urn:microsoft.com/office/officeart/2005/8/layout/hierarchy3"/>
    <dgm:cxn modelId="{FBCCC511-90A8-4B0A-936D-873B9BACED50}" type="presParOf" srcId="{61968798-9600-41FD-8C3E-4F753010E852}" destId="{6F8E2D7F-0CEC-4EA4-90EF-731E4DFCA163}" srcOrd="1" destOrd="0" presId="urn:microsoft.com/office/officeart/2005/8/layout/hierarchy3"/>
    <dgm:cxn modelId="{4DA6AB3F-0A1B-40A4-A5FB-E89E87ED9BF5}" type="presParOf" srcId="{61968798-9600-41FD-8C3E-4F753010E852}" destId="{6963B653-002C-4993-9C06-B6F945CD791C}" srcOrd="2" destOrd="0" presId="urn:microsoft.com/office/officeart/2005/8/layout/hierarchy3"/>
    <dgm:cxn modelId="{F0F47280-3EAB-431C-9142-9A6BEA5F6BD4}" type="presParOf" srcId="{61968798-9600-41FD-8C3E-4F753010E852}" destId="{6A8F4568-FA64-4A95-9017-AEBA74B0DB57}" srcOrd="3" destOrd="0" presId="urn:microsoft.com/office/officeart/2005/8/layout/hierarchy3"/>
    <dgm:cxn modelId="{15BF8EC1-7E8A-4BEA-95CF-E28A75D97D25}" type="presParOf" srcId="{61968798-9600-41FD-8C3E-4F753010E852}" destId="{84DC0BC8-09C3-4567-965F-D68BE9660374}" srcOrd="4" destOrd="0" presId="urn:microsoft.com/office/officeart/2005/8/layout/hierarchy3"/>
    <dgm:cxn modelId="{D3282818-76E5-48F5-B230-70A4F2765687}" type="presParOf" srcId="{61968798-9600-41FD-8C3E-4F753010E852}" destId="{1107204B-EC47-4548-90EC-ED11C5E21C18}" srcOrd="5" destOrd="0" presId="urn:microsoft.com/office/officeart/2005/8/layout/hierarchy3"/>
    <dgm:cxn modelId="{14B45A88-F580-47B9-8F6B-90CE2A6A26B8}" type="presParOf" srcId="{4A0D3E55-8ACD-4F32-92DD-C20DA13F0FE6}" destId="{E5770270-8DB5-44FD-9591-6FF64B671753}" srcOrd="1" destOrd="0" presId="urn:microsoft.com/office/officeart/2005/8/layout/hierarchy3"/>
    <dgm:cxn modelId="{CF80FF13-33BB-415C-82D5-7E1FAC38B998}" type="presParOf" srcId="{E5770270-8DB5-44FD-9591-6FF64B671753}" destId="{F9A28613-5EC8-4CE9-8E38-BD599886346A}" srcOrd="0" destOrd="0" presId="urn:microsoft.com/office/officeart/2005/8/layout/hierarchy3"/>
    <dgm:cxn modelId="{E027B140-EC00-45A0-AE0F-62394BFE5401}" type="presParOf" srcId="{F9A28613-5EC8-4CE9-8E38-BD599886346A}" destId="{EC226D01-E0D1-4C33-9AEC-0563AA1A5515}" srcOrd="0" destOrd="0" presId="urn:microsoft.com/office/officeart/2005/8/layout/hierarchy3"/>
    <dgm:cxn modelId="{51D5ADCA-AF22-4708-AC15-932AFD646A0C}" type="presParOf" srcId="{F9A28613-5EC8-4CE9-8E38-BD599886346A}" destId="{4B7FC4EB-10BB-45A1-BEC5-CDADBE706516}" srcOrd="1" destOrd="0" presId="urn:microsoft.com/office/officeart/2005/8/layout/hierarchy3"/>
    <dgm:cxn modelId="{785E100D-F363-45E6-9CAF-9A3AFB9CEBB5}" type="presParOf" srcId="{E5770270-8DB5-44FD-9591-6FF64B671753}" destId="{A6F9C4D8-76E3-4E6C-A1CB-6C7E2D45F581}" srcOrd="1" destOrd="0" presId="urn:microsoft.com/office/officeart/2005/8/layout/hierarchy3"/>
    <dgm:cxn modelId="{54EF7CDB-9C69-4BC6-8DB4-D53F1D838AF7}" type="presParOf" srcId="{A6F9C4D8-76E3-4E6C-A1CB-6C7E2D45F581}" destId="{49990462-A651-42F5-9397-B6AE473D7092}" srcOrd="0" destOrd="0" presId="urn:microsoft.com/office/officeart/2005/8/layout/hierarchy3"/>
    <dgm:cxn modelId="{3F077598-1FF4-42AE-A472-31340E348BF5}" type="presParOf" srcId="{A6F9C4D8-76E3-4E6C-A1CB-6C7E2D45F581}" destId="{11934402-E57D-4CB1-883B-EDB6E10933E0}" srcOrd="1" destOrd="0" presId="urn:microsoft.com/office/officeart/2005/8/layout/hierarchy3"/>
    <dgm:cxn modelId="{E09B4080-BF5A-4E6E-9EF4-A7498F9DCA21}" type="presParOf" srcId="{A6F9C4D8-76E3-4E6C-A1CB-6C7E2D45F581}" destId="{7066832A-0545-44FE-B030-63D4A3DA1760}" srcOrd="2" destOrd="0" presId="urn:microsoft.com/office/officeart/2005/8/layout/hierarchy3"/>
    <dgm:cxn modelId="{2E18B10C-D7DA-4A48-866A-BA6C3163AE6A}" type="presParOf" srcId="{A6F9C4D8-76E3-4E6C-A1CB-6C7E2D45F581}" destId="{8D8E0189-F105-434E-9883-F40711F27B9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440890-DBF9-4EFD-A969-C9A22400CB5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60262A-AAA0-4034-9234-D88AEAB67DDF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b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ООО «Управляющая компания Перворченского района» </a:t>
          </a:r>
          <a:endParaRPr lang="ru-RU" sz="14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509FAF-E1CD-4A5D-B097-AED0335D7A1B}" type="parTrans" cxnId="{0186469C-95C4-4F8E-9CF8-7DFD566BCA0D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BE658C55-1BA0-4B5A-BF2D-DA18537A240A}" type="sibTrans" cxnId="{0186469C-95C4-4F8E-9CF8-7DFD566BCA0D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529EFC12-C41E-4FA6-9C0E-74619E44F329}" type="asst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Специалист по работе с общественностью. Жилой массив № 1 Количество домов :41 шт.</a:t>
          </a:r>
          <a:endParaRPr lang="ru-RU" sz="14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ECA456-F822-4274-8182-DA4BA9D741D7}" type="parTrans" cxnId="{621D936F-3D31-4B20-AACF-613B421247D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14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602526-00E6-4293-822A-300FB912F052}" type="sibTrans" cxnId="{621D936F-3D31-4B20-AACF-613B421247D3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B18643B9-0E37-4F59-945A-A823359FDABD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Специалист по работе с общественностью. Жилой массив № 2 Количество домов :63 шт.</a:t>
          </a:r>
          <a:endParaRPr lang="ru-RU" sz="14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9A2800-FE52-420B-B419-9665DFC8774A}" type="parTrans" cxnId="{2C957BBA-D6A7-43D2-A5C9-446EC7309655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14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732BCA-6BA0-4F8E-A51B-3CB3B97F7079}" type="sibTrans" cxnId="{2C957BBA-D6A7-43D2-A5C9-446EC7309655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48144675-D2F8-40CE-97B5-6FAF3EAE62F0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b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Специалист по работе с общественностью. Жилой массив № 3 Количество домов :130 шт.</a:t>
          </a:r>
          <a:endParaRPr lang="ru-RU" sz="14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89AC68-E2AA-4EF2-AAC7-49FF8389723F}" type="parTrans" cxnId="{6CA8BBBE-027A-4EEB-A54B-EAE410F29237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14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6E0F67-1EE1-42A6-BC3B-F93985AF7E0C}" type="sibTrans" cxnId="{6CA8BBBE-027A-4EEB-A54B-EAE410F29237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EE1619CC-5EEB-42E3-98D3-694DA89356F6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Специалист по работе с общественностью. Жилой массив № 4 Количество домов :45 шт.</a:t>
          </a:r>
          <a:endParaRPr lang="ru-RU" sz="14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4674D0-D56C-43FF-AB70-1646049C478A}" type="parTrans" cxnId="{2FE653F4-66F1-4A8B-9DDD-97F3E5A3F34B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14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860B6F-2F53-4197-ADFD-D0507A893A7F}" type="sibTrans" cxnId="{2FE653F4-66F1-4A8B-9DDD-97F3E5A3F34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F89CA630-344D-4485-A826-FE598259C2E6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b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Специалист по работе с общественностью. Жилой массив № 5 Количество домов :107 шт.</a:t>
          </a:r>
          <a:endParaRPr lang="ru-RU" sz="14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9D36AE-042E-411D-B374-1E938146CD8B}" type="parTrans" cxnId="{65532003-8B0D-4EA8-AD5E-452C81CD6A0B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0485CAD1-7AF3-4405-A144-0CDE3D6D0C07}" type="sibTrans" cxnId="{65532003-8B0D-4EA8-AD5E-452C81CD6A0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46F2619A-F0A8-4BED-9110-0D3563E29391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Специалист по работе с общественностью. Жилой массив № 6 Количество домов :50 шт.</a:t>
          </a:r>
          <a:endParaRPr lang="ru-RU" sz="14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14D5BF-97F4-42A3-ABD8-C8C9E73F0BB4}" type="parTrans" cxnId="{56D90030-DC14-42FF-9D7C-7FC835B39A3C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3502926B-DED7-47BB-B61F-290558902C61}" type="sibTrans" cxnId="{56D90030-DC14-42FF-9D7C-7FC835B39A3C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CCBA50E9-49AF-4CFB-AEC5-03A4B0D47877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Специалист по работе с общественностью. Жилой массив № 7 Количество домов :41 шт.</a:t>
          </a:r>
          <a:endParaRPr lang="ru-RU" sz="14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310C13-D410-4671-9B31-0CAF3B41382A}" type="parTrans" cxnId="{692AB27B-0B8D-4C94-8198-C792DC43EF64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8EC5C05F-555F-49D5-A38A-5833AB95E2B6}" type="sibTrans" cxnId="{692AB27B-0B8D-4C94-8198-C792DC43EF64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F2F20F8-D352-4EE3-B285-DB019D8C1C97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Специалист по работе с общественностью. Жилой массив №  8 Количество домов :22 шт.</a:t>
          </a:r>
          <a:endParaRPr lang="ru-RU" sz="14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4ABFE3-9B2E-44C7-9E19-BC3A4B4D78DF}" type="parTrans" cxnId="{A37DAE89-15A9-4AE7-8F6B-E39DD289C2CF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E154EC7-32FB-4217-8397-3BEB2E25815D}" type="sibTrans" cxnId="{A37DAE89-15A9-4AE7-8F6B-E39DD289C2CF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7F999BD3-F4DE-492A-B640-4BD4158D33E2}" type="pres">
      <dgm:prSet presAssocID="{A1440890-DBF9-4EFD-A969-C9A22400CB5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7AF27A-2062-4C79-87B0-0FA433D4F1AA}" type="pres">
      <dgm:prSet presAssocID="{8A60262A-AAA0-4034-9234-D88AEAB67DDF}" presName="root1" presStyleCnt="0"/>
      <dgm:spPr/>
    </dgm:pt>
    <dgm:pt modelId="{6B68B104-F4B8-49DD-BB8B-07906E8E1BE5}" type="pres">
      <dgm:prSet presAssocID="{8A60262A-AAA0-4034-9234-D88AEAB67DDF}" presName="LevelOneTextNode" presStyleLbl="node0" presStyleIdx="0" presStyleCnt="1" custLinFactX="-100000" custLinFactNeighborX="-108151" custLinFactNeighborY="-16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CAE3A8-EF9C-4BED-8851-083E03067A86}" type="pres">
      <dgm:prSet presAssocID="{8A60262A-AAA0-4034-9234-D88AEAB67DDF}" presName="level2hierChild" presStyleCnt="0"/>
      <dgm:spPr/>
    </dgm:pt>
    <dgm:pt modelId="{D06183F0-143C-441F-AA9A-467E63827CBE}" type="pres">
      <dgm:prSet presAssocID="{E4ECA456-F822-4274-8182-DA4BA9D741D7}" presName="conn2-1" presStyleLbl="parChTrans1D2" presStyleIdx="0" presStyleCnt="8"/>
      <dgm:spPr/>
      <dgm:t>
        <a:bodyPr/>
        <a:lstStyle/>
        <a:p>
          <a:endParaRPr lang="ru-RU"/>
        </a:p>
      </dgm:t>
    </dgm:pt>
    <dgm:pt modelId="{4D27F66C-0D2F-47C5-90D1-A8803C79902C}" type="pres">
      <dgm:prSet presAssocID="{E4ECA456-F822-4274-8182-DA4BA9D741D7}" presName="connTx" presStyleLbl="parChTrans1D2" presStyleIdx="0" presStyleCnt="8"/>
      <dgm:spPr/>
      <dgm:t>
        <a:bodyPr/>
        <a:lstStyle/>
        <a:p>
          <a:endParaRPr lang="ru-RU"/>
        </a:p>
      </dgm:t>
    </dgm:pt>
    <dgm:pt modelId="{DD4BF5FD-9030-437A-BBE6-5F57899B8384}" type="pres">
      <dgm:prSet presAssocID="{529EFC12-C41E-4FA6-9C0E-74619E44F329}" presName="root2" presStyleCnt="0"/>
      <dgm:spPr/>
    </dgm:pt>
    <dgm:pt modelId="{671EB9F9-12A5-48FD-B737-D044A93CBA35}" type="pres">
      <dgm:prSet presAssocID="{529EFC12-C41E-4FA6-9C0E-74619E44F329}" presName="LevelTwoTextNode" presStyleLbl="asst1" presStyleIdx="0" presStyleCnt="1" custScaleX="209937" custScaleY="54463" custLinFactNeighborX="-57981" custLinFactNeighborY="108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A0E89B-2D6A-4817-BAAA-8C7C3228C78E}" type="pres">
      <dgm:prSet presAssocID="{529EFC12-C41E-4FA6-9C0E-74619E44F329}" presName="level3hierChild" presStyleCnt="0"/>
      <dgm:spPr/>
    </dgm:pt>
    <dgm:pt modelId="{8FBECCAF-B1A1-4F89-9405-32E263E57B96}" type="pres">
      <dgm:prSet presAssocID="{029A2800-FE52-420B-B419-9665DFC8774A}" presName="conn2-1" presStyleLbl="parChTrans1D2" presStyleIdx="1" presStyleCnt="8"/>
      <dgm:spPr/>
      <dgm:t>
        <a:bodyPr/>
        <a:lstStyle/>
        <a:p>
          <a:endParaRPr lang="ru-RU"/>
        </a:p>
      </dgm:t>
    </dgm:pt>
    <dgm:pt modelId="{06D1EE96-BCC9-438D-BB47-9481393ECDC6}" type="pres">
      <dgm:prSet presAssocID="{029A2800-FE52-420B-B419-9665DFC8774A}" presName="connTx" presStyleLbl="parChTrans1D2" presStyleIdx="1" presStyleCnt="8"/>
      <dgm:spPr/>
      <dgm:t>
        <a:bodyPr/>
        <a:lstStyle/>
        <a:p>
          <a:endParaRPr lang="ru-RU"/>
        </a:p>
      </dgm:t>
    </dgm:pt>
    <dgm:pt modelId="{9303C4E5-21DD-441D-8D17-A7152A3D2DCE}" type="pres">
      <dgm:prSet presAssocID="{B18643B9-0E37-4F59-945A-A823359FDABD}" presName="root2" presStyleCnt="0"/>
      <dgm:spPr/>
    </dgm:pt>
    <dgm:pt modelId="{FEF4A5F9-9826-45DF-A55E-881B6EE0F410}" type="pres">
      <dgm:prSet presAssocID="{B18643B9-0E37-4F59-945A-A823359FDABD}" presName="LevelTwoTextNode" presStyleLbl="node2" presStyleIdx="0" presStyleCnt="7" custScaleX="209937" custScaleY="54516" custLinFactNeighborX="-57981" custLinFactNeighborY="88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B7F184-74AB-4D54-A57B-4224723C58EE}" type="pres">
      <dgm:prSet presAssocID="{B18643B9-0E37-4F59-945A-A823359FDABD}" presName="level3hierChild" presStyleCnt="0"/>
      <dgm:spPr/>
    </dgm:pt>
    <dgm:pt modelId="{53304290-E976-4CA7-910E-643513636CAE}" type="pres">
      <dgm:prSet presAssocID="{4289AC68-E2AA-4EF2-AAC7-49FF8389723F}" presName="conn2-1" presStyleLbl="parChTrans1D2" presStyleIdx="2" presStyleCnt="8"/>
      <dgm:spPr/>
      <dgm:t>
        <a:bodyPr/>
        <a:lstStyle/>
        <a:p>
          <a:endParaRPr lang="ru-RU"/>
        </a:p>
      </dgm:t>
    </dgm:pt>
    <dgm:pt modelId="{A9C5C150-BD28-4AE3-B27F-981F0314D162}" type="pres">
      <dgm:prSet presAssocID="{4289AC68-E2AA-4EF2-AAC7-49FF8389723F}" presName="connTx" presStyleLbl="parChTrans1D2" presStyleIdx="2" presStyleCnt="8"/>
      <dgm:spPr/>
      <dgm:t>
        <a:bodyPr/>
        <a:lstStyle/>
        <a:p>
          <a:endParaRPr lang="ru-RU"/>
        </a:p>
      </dgm:t>
    </dgm:pt>
    <dgm:pt modelId="{F41DC623-33D2-4B1E-9D8B-62945B06CEA2}" type="pres">
      <dgm:prSet presAssocID="{48144675-D2F8-40CE-97B5-6FAF3EAE62F0}" presName="root2" presStyleCnt="0"/>
      <dgm:spPr/>
    </dgm:pt>
    <dgm:pt modelId="{07F7D804-86D3-46E2-B935-87A6084130A0}" type="pres">
      <dgm:prSet presAssocID="{48144675-D2F8-40CE-97B5-6FAF3EAE62F0}" presName="LevelTwoTextNode" presStyleLbl="node2" presStyleIdx="1" presStyleCnt="7" custScaleX="209937" custScaleY="54516" custLinFactNeighborX="-579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86444C-F178-448F-8AF5-E9D05120C79D}" type="pres">
      <dgm:prSet presAssocID="{48144675-D2F8-40CE-97B5-6FAF3EAE62F0}" presName="level3hierChild" presStyleCnt="0"/>
      <dgm:spPr/>
    </dgm:pt>
    <dgm:pt modelId="{7343519A-8ACA-4710-A6EE-636BA1AC32FD}" type="pres">
      <dgm:prSet presAssocID="{784674D0-D56C-43FF-AB70-1646049C478A}" presName="conn2-1" presStyleLbl="parChTrans1D2" presStyleIdx="3" presStyleCnt="8"/>
      <dgm:spPr/>
      <dgm:t>
        <a:bodyPr/>
        <a:lstStyle/>
        <a:p>
          <a:endParaRPr lang="ru-RU"/>
        </a:p>
      </dgm:t>
    </dgm:pt>
    <dgm:pt modelId="{11E9C0E9-1985-4B22-81BC-FB7BB2D63874}" type="pres">
      <dgm:prSet presAssocID="{784674D0-D56C-43FF-AB70-1646049C478A}" presName="connTx" presStyleLbl="parChTrans1D2" presStyleIdx="3" presStyleCnt="8"/>
      <dgm:spPr/>
      <dgm:t>
        <a:bodyPr/>
        <a:lstStyle/>
        <a:p>
          <a:endParaRPr lang="ru-RU"/>
        </a:p>
      </dgm:t>
    </dgm:pt>
    <dgm:pt modelId="{C4C19AF7-5488-4734-89B2-EBB475645823}" type="pres">
      <dgm:prSet presAssocID="{EE1619CC-5EEB-42E3-98D3-694DA89356F6}" presName="root2" presStyleCnt="0"/>
      <dgm:spPr/>
    </dgm:pt>
    <dgm:pt modelId="{6E9BE977-71DA-4793-A3C7-309215EB5C7B}" type="pres">
      <dgm:prSet presAssocID="{EE1619CC-5EEB-42E3-98D3-694DA89356F6}" presName="LevelTwoTextNode" presStyleLbl="node2" presStyleIdx="2" presStyleCnt="7" custScaleX="209937" custScaleY="54516" custLinFactNeighborX="-579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FEDAA8-17CC-47A9-8DFC-1906EF9B281D}" type="pres">
      <dgm:prSet presAssocID="{EE1619CC-5EEB-42E3-98D3-694DA89356F6}" presName="level3hierChild" presStyleCnt="0"/>
      <dgm:spPr/>
    </dgm:pt>
    <dgm:pt modelId="{F683A39A-7BBC-4C46-B690-A07F8B0FBA80}" type="pres">
      <dgm:prSet presAssocID="{A79D36AE-042E-411D-B374-1E938146CD8B}" presName="conn2-1" presStyleLbl="parChTrans1D2" presStyleIdx="4" presStyleCnt="8"/>
      <dgm:spPr/>
      <dgm:t>
        <a:bodyPr/>
        <a:lstStyle/>
        <a:p>
          <a:endParaRPr lang="ru-RU"/>
        </a:p>
      </dgm:t>
    </dgm:pt>
    <dgm:pt modelId="{B0377685-F986-4BDB-A459-87687A2DF2DA}" type="pres">
      <dgm:prSet presAssocID="{A79D36AE-042E-411D-B374-1E938146CD8B}" presName="connTx" presStyleLbl="parChTrans1D2" presStyleIdx="4" presStyleCnt="8"/>
      <dgm:spPr/>
      <dgm:t>
        <a:bodyPr/>
        <a:lstStyle/>
        <a:p>
          <a:endParaRPr lang="ru-RU"/>
        </a:p>
      </dgm:t>
    </dgm:pt>
    <dgm:pt modelId="{58F537FF-BCDE-455E-A393-8A3BAAC343EA}" type="pres">
      <dgm:prSet presAssocID="{F89CA630-344D-4485-A826-FE598259C2E6}" presName="root2" presStyleCnt="0"/>
      <dgm:spPr/>
    </dgm:pt>
    <dgm:pt modelId="{CD1D1213-5EDF-453C-AC37-DD05583282B6}" type="pres">
      <dgm:prSet presAssocID="{F89CA630-344D-4485-A826-FE598259C2E6}" presName="LevelTwoTextNode" presStyleLbl="node2" presStyleIdx="3" presStyleCnt="7" custScaleX="209937" custScaleY="54516" custLinFactNeighborX="-579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724B12-5AAC-46E2-A9F5-947CB6805F12}" type="pres">
      <dgm:prSet presAssocID="{F89CA630-344D-4485-A826-FE598259C2E6}" presName="level3hierChild" presStyleCnt="0"/>
      <dgm:spPr/>
    </dgm:pt>
    <dgm:pt modelId="{AF102372-7B0A-48C7-B33B-4407EA9B9ADF}" type="pres">
      <dgm:prSet presAssocID="{E114D5BF-97F4-42A3-ABD8-C8C9E73F0BB4}" presName="conn2-1" presStyleLbl="parChTrans1D2" presStyleIdx="5" presStyleCnt="8"/>
      <dgm:spPr/>
      <dgm:t>
        <a:bodyPr/>
        <a:lstStyle/>
        <a:p>
          <a:endParaRPr lang="ru-RU"/>
        </a:p>
      </dgm:t>
    </dgm:pt>
    <dgm:pt modelId="{F829181B-1F7D-4018-AC3C-A9322FDD5754}" type="pres">
      <dgm:prSet presAssocID="{E114D5BF-97F4-42A3-ABD8-C8C9E73F0BB4}" presName="connTx" presStyleLbl="parChTrans1D2" presStyleIdx="5" presStyleCnt="8"/>
      <dgm:spPr/>
      <dgm:t>
        <a:bodyPr/>
        <a:lstStyle/>
        <a:p>
          <a:endParaRPr lang="ru-RU"/>
        </a:p>
      </dgm:t>
    </dgm:pt>
    <dgm:pt modelId="{106CCC4D-155F-4525-92EB-E8B0CC18FFCC}" type="pres">
      <dgm:prSet presAssocID="{46F2619A-F0A8-4BED-9110-0D3563E29391}" presName="root2" presStyleCnt="0"/>
      <dgm:spPr/>
    </dgm:pt>
    <dgm:pt modelId="{33E9FDCD-A3AF-487C-877C-2C3630F68DD1}" type="pres">
      <dgm:prSet presAssocID="{46F2619A-F0A8-4BED-9110-0D3563E29391}" presName="LevelTwoTextNode" presStyleLbl="node2" presStyleIdx="4" presStyleCnt="7" custScaleX="209893" custScaleY="67193" custLinFactNeighborX="-579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4689D9-7AB7-4630-9BBF-2C8FC8055168}" type="pres">
      <dgm:prSet presAssocID="{46F2619A-F0A8-4BED-9110-0D3563E29391}" presName="level3hierChild" presStyleCnt="0"/>
      <dgm:spPr/>
    </dgm:pt>
    <dgm:pt modelId="{FDD9DB97-485C-4BA8-82B2-DC880FC0FA4A}" type="pres">
      <dgm:prSet presAssocID="{AF310C13-D410-4671-9B31-0CAF3B41382A}" presName="conn2-1" presStyleLbl="parChTrans1D2" presStyleIdx="6" presStyleCnt="8"/>
      <dgm:spPr/>
      <dgm:t>
        <a:bodyPr/>
        <a:lstStyle/>
        <a:p>
          <a:endParaRPr lang="ru-RU"/>
        </a:p>
      </dgm:t>
    </dgm:pt>
    <dgm:pt modelId="{2D1FB505-8ACA-4ECA-9D28-0851FC4B42BD}" type="pres">
      <dgm:prSet presAssocID="{AF310C13-D410-4671-9B31-0CAF3B41382A}" presName="connTx" presStyleLbl="parChTrans1D2" presStyleIdx="6" presStyleCnt="8"/>
      <dgm:spPr/>
      <dgm:t>
        <a:bodyPr/>
        <a:lstStyle/>
        <a:p>
          <a:endParaRPr lang="ru-RU"/>
        </a:p>
      </dgm:t>
    </dgm:pt>
    <dgm:pt modelId="{79B82A58-480C-416F-84E0-AF5119D0972E}" type="pres">
      <dgm:prSet presAssocID="{CCBA50E9-49AF-4CFB-AEC5-03A4B0D47877}" presName="root2" presStyleCnt="0"/>
      <dgm:spPr/>
    </dgm:pt>
    <dgm:pt modelId="{0278D3FC-B72A-4200-BBF4-B4CD309CA384}" type="pres">
      <dgm:prSet presAssocID="{CCBA50E9-49AF-4CFB-AEC5-03A4B0D47877}" presName="LevelTwoTextNode" presStyleLbl="node2" presStyleIdx="5" presStyleCnt="7" custScaleX="209893" custScaleY="67193" custLinFactNeighborX="-579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EC2086-264E-4AEF-91B1-5B7B09C8A2A1}" type="pres">
      <dgm:prSet presAssocID="{CCBA50E9-49AF-4CFB-AEC5-03A4B0D47877}" presName="level3hierChild" presStyleCnt="0"/>
      <dgm:spPr/>
    </dgm:pt>
    <dgm:pt modelId="{188D52DD-96E3-46A5-94F2-9A93567938F1}" type="pres">
      <dgm:prSet presAssocID="{884ABFE3-9B2E-44C7-9E19-BC3A4B4D78DF}" presName="conn2-1" presStyleLbl="parChTrans1D2" presStyleIdx="7" presStyleCnt="8"/>
      <dgm:spPr/>
      <dgm:t>
        <a:bodyPr/>
        <a:lstStyle/>
        <a:p>
          <a:endParaRPr lang="ru-RU"/>
        </a:p>
      </dgm:t>
    </dgm:pt>
    <dgm:pt modelId="{15029AF9-2228-4B16-A92E-77C621E1BE05}" type="pres">
      <dgm:prSet presAssocID="{884ABFE3-9B2E-44C7-9E19-BC3A4B4D78DF}" presName="connTx" presStyleLbl="parChTrans1D2" presStyleIdx="7" presStyleCnt="8"/>
      <dgm:spPr/>
      <dgm:t>
        <a:bodyPr/>
        <a:lstStyle/>
        <a:p>
          <a:endParaRPr lang="ru-RU"/>
        </a:p>
      </dgm:t>
    </dgm:pt>
    <dgm:pt modelId="{5BF1D780-85F7-4800-9B09-BE59941D13D2}" type="pres">
      <dgm:prSet presAssocID="{6F2F20F8-D352-4EE3-B285-DB019D8C1C97}" presName="root2" presStyleCnt="0"/>
      <dgm:spPr/>
    </dgm:pt>
    <dgm:pt modelId="{2E5D65C0-0429-43B2-8059-BCF41B35DCEE}" type="pres">
      <dgm:prSet presAssocID="{6F2F20F8-D352-4EE3-B285-DB019D8C1C97}" presName="LevelTwoTextNode" presStyleLbl="node2" presStyleIdx="6" presStyleCnt="7" custScaleX="209893" custScaleY="67193" custLinFactNeighborX="-579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40F9DB-108A-4880-944F-FC5F0213C46A}" type="pres">
      <dgm:prSet presAssocID="{6F2F20F8-D352-4EE3-B285-DB019D8C1C97}" presName="level3hierChild" presStyleCnt="0"/>
      <dgm:spPr/>
    </dgm:pt>
  </dgm:ptLst>
  <dgm:cxnLst>
    <dgm:cxn modelId="{7816F702-38F5-4F09-AD90-55BCBCF6E4A1}" type="presOf" srcId="{784674D0-D56C-43FF-AB70-1646049C478A}" destId="{11E9C0E9-1985-4B22-81BC-FB7BB2D63874}" srcOrd="1" destOrd="0" presId="urn:microsoft.com/office/officeart/2008/layout/HorizontalMultiLevelHierarchy"/>
    <dgm:cxn modelId="{967E25A8-3D32-4DBF-A16E-3D211C56C226}" type="presOf" srcId="{E4ECA456-F822-4274-8182-DA4BA9D741D7}" destId="{D06183F0-143C-441F-AA9A-467E63827CBE}" srcOrd="0" destOrd="0" presId="urn:microsoft.com/office/officeart/2008/layout/HorizontalMultiLevelHierarchy"/>
    <dgm:cxn modelId="{DF1C35CC-5192-4696-B8DF-EDA39FFD9369}" type="presOf" srcId="{E4ECA456-F822-4274-8182-DA4BA9D741D7}" destId="{4D27F66C-0D2F-47C5-90D1-A8803C79902C}" srcOrd="1" destOrd="0" presId="urn:microsoft.com/office/officeart/2008/layout/HorizontalMultiLevelHierarchy"/>
    <dgm:cxn modelId="{D47FC7E3-93B9-4279-8C19-A1A06086AD31}" type="presOf" srcId="{A79D36AE-042E-411D-B374-1E938146CD8B}" destId="{B0377685-F986-4BDB-A459-87687A2DF2DA}" srcOrd="1" destOrd="0" presId="urn:microsoft.com/office/officeart/2008/layout/HorizontalMultiLevelHierarchy"/>
    <dgm:cxn modelId="{621D936F-3D31-4B20-AACF-613B421247D3}" srcId="{8A60262A-AAA0-4034-9234-D88AEAB67DDF}" destId="{529EFC12-C41E-4FA6-9C0E-74619E44F329}" srcOrd="0" destOrd="0" parTransId="{E4ECA456-F822-4274-8182-DA4BA9D741D7}" sibTransId="{5B602526-00E6-4293-822A-300FB912F052}"/>
    <dgm:cxn modelId="{B237029A-6CAE-40BA-B8F2-3D51C208B4C9}" type="presOf" srcId="{46F2619A-F0A8-4BED-9110-0D3563E29391}" destId="{33E9FDCD-A3AF-487C-877C-2C3630F68DD1}" srcOrd="0" destOrd="0" presId="urn:microsoft.com/office/officeart/2008/layout/HorizontalMultiLevelHierarchy"/>
    <dgm:cxn modelId="{E1FA10C6-697E-4D08-A6A5-FF1F70C0570A}" type="presOf" srcId="{F89CA630-344D-4485-A826-FE598259C2E6}" destId="{CD1D1213-5EDF-453C-AC37-DD05583282B6}" srcOrd="0" destOrd="0" presId="urn:microsoft.com/office/officeart/2008/layout/HorizontalMultiLevelHierarchy"/>
    <dgm:cxn modelId="{D848353F-079E-45EE-8510-281E4E31CB41}" type="presOf" srcId="{029A2800-FE52-420B-B419-9665DFC8774A}" destId="{06D1EE96-BCC9-438D-BB47-9481393ECDC6}" srcOrd="1" destOrd="0" presId="urn:microsoft.com/office/officeart/2008/layout/HorizontalMultiLevelHierarchy"/>
    <dgm:cxn modelId="{6CA8BBBE-027A-4EEB-A54B-EAE410F29237}" srcId="{8A60262A-AAA0-4034-9234-D88AEAB67DDF}" destId="{48144675-D2F8-40CE-97B5-6FAF3EAE62F0}" srcOrd="2" destOrd="0" parTransId="{4289AC68-E2AA-4EF2-AAC7-49FF8389723F}" sibTransId="{E16E0F67-1EE1-42A6-BC3B-F93985AF7E0C}"/>
    <dgm:cxn modelId="{56D90030-DC14-42FF-9D7C-7FC835B39A3C}" srcId="{8A60262A-AAA0-4034-9234-D88AEAB67DDF}" destId="{46F2619A-F0A8-4BED-9110-0D3563E29391}" srcOrd="5" destOrd="0" parTransId="{E114D5BF-97F4-42A3-ABD8-C8C9E73F0BB4}" sibTransId="{3502926B-DED7-47BB-B61F-290558902C61}"/>
    <dgm:cxn modelId="{0D7CBA4C-6D0E-421E-A428-09D5F8BD26EB}" type="presOf" srcId="{884ABFE3-9B2E-44C7-9E19-BC3A4B4D78DF}" destId="{188D52DD-96E3-46A5-94F2-9A93567938F1}" srcOrd="0" destOrd="0" presId="urn:microsoft.com/office/officeart/2008/layout/HorizontalMultiLevelHierarchy"/>
    <dgm:cxn modelId="{A37DAE89-15A9-4AE7-8F6B-E39DD289C2CF}" srcId="{8A60262A-AAA0-4034-9234-D88AEAB67DDF}" destId="{6F2F20F8-D352-4EE3-B285-DB019D8C1C97}" srcOrd="7" destOrd="0" parTransId="{884ABFE3-9B2E-44C7-9E19-BC3A4B4D78DF}" sibTransId="{6E154EC7-32FB-4217-8397-3BEB2E25815D}"/>
    <dgm:cxn modelId="{6BDED9F9-4E26-4FEE-82A1-5093E9E356A0}" type="presOf" srcId="{4289AC68-E2AA-4EF2-AAC7-49FF8389723F}" destId="{A9C5C150-BD28-4AE3-B27F-981F0314D162}" srcOrd="1" destOrd="0" presId="urn:microsoft.com/office/officeart/2008/layout/HorizontalMultiLevelHierarchy"/>
    <dgm:cxn modelId="{BBBFA927-1BBE-4E1C-8530-3633AA82625F}" type="presOf" srcId="{029A2800-FE52-420B-B419-9665DFC8774A}" destId="{8FBECCAF-B1A1-4F89-9405-32E263E57B96}" srcOrd="0" destOrd="0" presId="urn:microsoft.com/office/officeart/2008/layout/HorizontalMultiLevelHierarchy"/>
    <dgm:cxn modelId="{62E032B1-FFFA-469E-A884-FA05DD1DE965}" type="presOf" srcId="{AF310C13-D410-4671-9B31-0CAF3B41382A}" destId="{FDD9DB97-485C-4BA8-82B2-DC880FC0FA4A}" srcOrd="0" destOrd="0" presId="urn:microsoft.com/office/officeart/2008/layout/HorizontalMultiLevelHierarchy"/>
    <dgm:cxn modelId="{65532003-8B0D-4EA8-AD5E-452C81CD6A0B}" srcId="{8A60262A-AAA0-4034-9234-D88AEAB67DDF}" destId="{F89CA630-344D-4485-A826-FE598259C2E6}" srcOrd="4" destOrd="0" parTransId="{A79D36AE-042E-411D-B374-1E938146CD8B}" sibTransId="{0485CAD1-7AF3-4405-A144-0CDE3D6D0C07}"/>
    <dgm:cxn modelId="{0186469C-95C4-4F8E-9CF8-7DFD566BCA0D}" srcId="{A1440890-DBF9-4EFD-A969-C9A22400CB58}" destId="{8A60262A-AAA0-4034-9234-D88AEAB67DDF}" srcOrd="0" destOrd="0" parTransId="{C4509FAF-E1CD-4A5D-B097-AED0335D7A1B}" sibTransId="{BE658C55-1BA0-4B5A-BF2D-DA18537A240A}"/>
    <dgm:cxn modelId="{C7211450-09FC-4C11-8BE3-F947FBB90320}" type="presOf" srcId="{4289AC68-E2AA-4EF2-AAC7-49FF8389723F}" destId="{53304290-E976-4CA7-910E-643513636CAE}" srcOrd="0" destOrd="0" presId="urn:microsoft.com/office/officeart/2008/layout/HorizontalMultiLevelHierarchy"/>
    <dgm:cxn modelId="{DBBC0A0D-3A8E-4973-B6B8-B89FB603BC8F}" type="presOf" srcId="{E114D5BF-97F4-42A3-ABD8-C8C9E73F0BB4}" destId="{F829181B-1F7D-4018-AC3C-A9322FDD5754}" srcOrd="1" destOrd="0" presId="urn:microsoft.com/office/officeart/2008/layout/HorizontalMultiLevelHierarchy"/>
    <dgm:cxn modelId="{60FFB141-26A7-4DA3-80D2-F12CD0C4F59C}" type="presOf" srcId="{6F2F20F8-D352-4EE3-B285-DB019D8C1C97}" destId="{2E5D65C0-0429-43B2-8059-BCF41B35DCEE}" srcOrd="0" destOrd="0" presId="urn:microsoft.com/office/officeart/2008/layout/HorizontalMultiLevelHierarchy"/>
    <dgm:cxn modelId="{8EBC4EE5-A2EA-4BFA-96EC-D5861DB108D2}" type="presOf" srcId="{CCBA50E9-49AF-4CFB-AEC5-03A4B0D47877}" destId="{0278D3FC-B72A-4200-BBF4-B4CD309CA384}" srcOrd="0" destOrd="0" presId="urn:microsoft.com/office/officeart/2008/layout/HorizontalMultiLevelHierarchy"/>
    <dgm:cxn modelId="{2C957BBA-D6A7-43D2-A5C9-446EC7309655}" srcId="{8A60262A-AAA0-4034-9234-D88AEAB67DDF}" destId="{B18643B9-0E37-4F59-945A-A823359FDABD}" srcOrd="1" destOrd="0" parTransId="{029A2800-FE52-420B-B419-9665DFC8774A}" sibTransId="{F3732BCA-6BA0-4F8E-A51B-3CB3B97F7079}"/>
    <dgm:cxn modelId="{AA1AD59A-F54F-498D-963E-0890E102ED09}" type="presOf" srcId="{A79D36AE-042E-411D-B374-1E938146CD8B}" destId="{F683A39A-7BBC-4C46-B690-A07F8B0FBA80}" srcOrd="0" destOrd="0" presId="urn:microsoft.com/office/officeart/2008/layout/HorizontalMultiLevelHierarchy"/>
    <dgm:cxn modelId="{692AB27B-0B8D-4C94-8198-C792DC43EF64}" srcId="{8A60262A-AAA0-4034-9234-D88AEAB67DDF}" destId="{CCBA50E9-49AF-4CFB-AEC5-03A4B0D47877}" srcOrd="6" destOrd="0" parTransId="{AF310C13-D410-4671-9B31-0CAF3B41382A}" sibTransId="{8EC5C05F-555F-49D5-A38A-5833AB95E2B6}"/>
    <dgm:cxn modelId="{212721E5-A143-493E-9B9F-AB2AA114D537}" type="presOf" srcId="{E114D5BF-97F4-42A3-ABD8-C8C9E73F0BB4}" destId="{AF102372-7B0A-48C7-B33B-4407EA9B9ADF}" srcOrd="0" destOrd="0" presId="urn:microsoft.com/office/officeart/2008/layout/HorizontalMultiLevelHierarchy"/>
    <dgm:cxn modelId="{289AC3C5-0999-4880-88F4-6D2B2700209E}" type="presOf" srcId="{A1440890-DBF9-4EFD-A969-C9A22400CB58}" destId="{7F999BD3-F4DE-492A-B640-4BD4158D33E2}" srcOrd="0" destOrd="0" presId="urn:microsoft.com/office/officeart/2008/layout/HorizontalMultiLevelHierarchy"/>
    <dgm:cxn modelId="{0572AF3D-1A1E-4453-B4D2-3E9D30E29BA4}" type="presOf" srcId="{784674D0-D56C-43FF-AB70-1646049C478A}" destId="{7343519A-8ACA-4710-A6EE-636BA1AC32FD}" srcOrd="0" destOrd="0" presId="urn:microsoft.com/office/officeart/2008/layout/HorizontalMultiLevelHierarchy"/>
    <dgm:cxn modelId="{346A0279-1735-4D6F-A16B-83686C703FF8}" type="presOf" srcId="{48144675-D2F8-40CE-97B5-6FAF3EAE62F0}" destId="{07F7D804-86D3-46E2-B935-87A6084130A0}" srcOrd="0" destOrd="0" presId="urn:microsoft.com/office/officeart/2008/layout/HorizontalMultiLevelHierarchy"/>
    <dgm:cxn modelId="{0905C888-5C54-4990-8163-579110A6B706}" type="presOf" srcId="{529EFC12-C41E-4FA6-9C0E-74619E44F329}" destId="{671EB9F9-12A5-48FD-B737-D044A93CBA35}" srcOrd="0" destOrd="0" presId="urn:microsoft.com/office/officeart/2008/layout/HorizontalMultiLevelHierarchy"/>
    <dgm:cxn modelId="{C116070B-C6CC-4598-B5DB-A81C870C902B}" type="presOf" srcId="{EE1619CC-5EEB-42E3-98D3-694DA89356F6}" destId="{6E9BE977-71DA-4793-A3C7-309215EB5C7B}" srcOrd="0" destOrd="0" presId="urn:microsoft.com/office/officeart/2008/layout/HorizontalMultiLevelHierarchy"/>
    <dgm:cxn modelId="{35684676-C252-4573-8382-9F5EC7F21BAF}" type="presOf" srcId="{B18643B9-0E37-4F59-945A-A823359FDABD}" destId="{FEF4A5F9-9826-45DF-A55E-881B6EE0F410}" srcOrd="0" destOrd="0" presId="urn:microsoft.com/office/officeart/2008/layout/HorizontalMultiLevelHierarchy"/>
    <dgm:cxn modelId="{4643790B-EB17-416F-B598-D854838D7896}" type="presOf" srcId="{884ABFE3-9B2E-44C7-9E19-BC3A4B4D78DF}" destId="{15029AF9-2228-4B16-A92E-77C621E1BE05}" srcOrd="1" destOrd="0" presId="urn:microsoft.com/office/officeart/2008/layout/HorizontalMultiLevelHierarchy"/>
    <dgm:cxn modelId="{DA4CDDAD-886B-4CE1-8FDE-CA9604A7C94B}" type="presOf" srcId="{8A60262A-AAA0-4034-9234-D88AEAB67DDF}" destId="{6B68B104-F4B8-49DD-BB8B-07906E8E1BE5}" srcOrd="0" destOrd="0" presId="urn:microsoft.com/office/officeart/2008/layout/HorizontalMultiLevelHierarchy"/>
    <dgm:cxn modelId="{2E77BD02-90F2-4662-A9DC-3BF16C1DF158}" type="presOf" srcId="{AF310C13-D410-4671-9B31-0CAF3B41382A}" destId="{2D1FB505-8ACA-4ECA-9D28-0851FC4B42BD}" srcOrd="1" destOrd="0" presId="urn:microsoft.com/office/officeart/2008/layout/HorizontalMultiLevelHierarchy"/>
    <dgm:cxn modelId="{2FE653F4-66F1-4A8B-9DDD-97F3E5A3F34B}" srcId="{8A60262A-AAA0-4034-9234-D88AEAB67DDF}" destId="{EE1619CC-5EEB-42E3-98D3-694DA89356F6}" srcOrd="3" destOrd="0" parTransId="{784674D0-D56C-43FF-AB70-1646049C478A}" sibTransId="{84860B6F-2F53-4197-ADFD-D0507A893A7F}"/>
    <dgm:cxn modelId="{1F588440-7338-4097-9FFC-22AA91D4014B}" type="presParOf" srcId="{7F999BD3-F4DE-492A-B640-4BD4158D33E2}" destId="{FE7AF27A-2062-4C79-87B0-0FA433D4F1AA}" srcOrd="0" destOrd="0" presId="urn:microsoft.com/office/officeart/2008/layout/HorizontalMultiLevelHierarchy"/>
    <dgm:cxn modelId="{E5B1E6BD-74FD-40F8-8AB9-E9E503CB1BC8}" type="presParOf" srcId="{FE7AF27A-2062-4C79-87B0-0FA433D4F1AA}" destId="{6B68B104-F4B8-49DD-BB8B-07906E8E1BE5}" srcOrd="0" destOrd="0" presId="urn:microsoft.com/office/officeart/2008/layout/HorizontalMultiLevelHierarchy"/>
    <dgm:cxn modelId="{FA8D1975-85A1-4549-BD3C-FCE16546F362}" type="presParOf" srcId="{FE7AF27A-2062-4C79-87B0-0FA433D4F1AA}" destId="{B6CAE3A8-EF9C-4BED-8851-083E03067A86}" srcOrd="1" destOrd="0" presId="urn:microsoft.com/office/officeart/2008/layout/HorizontalMultiLevelHierarchy"/>
    <dgm:cxn modelId="{C4DFB0FA-C7E3-44F9-B3DA-AE55994DD55D}" type="presParOf" srcId="{B6CAE3A8-EF9C-4BED-8851-083E03067A86}" destId="{D06183F0-143C-441F-AA9A-467E63827CBE}" srcOrd="0" destOrd="0" presId="urn:microsoft.com/office/officeart/2008/layout/HorizontalMultiLevelHierarchy"/>
    <dgm:cxn modelId="{555AEF4C-EE5C-4848-AAA4-07761B4FF109}" type="presParOf" srcId="{D06183F0-143C-441F-AA9A-467E63827CBE}" destId="{4D27F66C-0D2F-47C5-90D1-A8803C79902C}" srcOrd="0" destOrd="0" presId="urn:microsoft.com/office/officeart/2008/layout/HorizontalMultiLevelHierarchy"/>
    <dgm:cxn modelId="{4D372A4E-7FCB-46D8-930F-FCA3CCB80DA7}" type="presParOf" srcId="{B6CAE3A8-EF9C-4BED-8851-083E03067A86}" destId="{DD4BF5FD-9030-437A-BBE6-5F57899B8384}" srcOrd="1" destOrd="0" presId="urn:microsoft.com/office/officeart/2008/layout/HorizontalMultiLevelHierarchy"/>
    <dgm:cxn modelId="{9EABB7B0-576A-419D-B844-099E863D1EB8}" type="presParOf" srcId="{DD4BF5FD-9030-437A-BBE6-5F57899B8384}" destId="{671EB9F9-12A5-48FD-B737-D044A93CBA35}" srcOrd="0" destOrd="0" presId="urn:microsoft.com/office/officeart/2008/layout/HorizontalMultiLevelHierarchy"/>
    <dgm:cxn modelId="{8E2F97C0-8F42-4DC2-8AD6-6BA8F910BC2E}" type="presParOf" srcId="{DD4BF5FD-9030-437A-BBE6-5F57899B8384}" destId="{E1A0E89B-2D6A-4817-BAAA-8C7C3228C78E}" srcOrd="1" destOrd="0" presId="urn:microsoft.com/office/officeart/2008/layout/HorizontalMultiLevelHierarchy"/>
    <dgm:cxn modelId="{B84A966A-66FA-4679-9AF6-C2A1FA52612E}" type="presParOf" srcId="{B6CAE3A8-EF9C-4BED-8851-083E03067A86}" destId="{8FBECCAF-B1A1-4F89-9405-32E263E57B96}" srcOrd="2" destOrd="0" presId="urn:microsoft.com/office/officeart/2008/layout/HorizontalMultiLevelHierarchy"/>
    <dgm:cxn modelId="{548102DA-722C-4434-94BD-264544C24608}" type="presParOf" srcId="{8FBECCAF-B1A1-4F89-9405-32E263E57B96}" destId="{06D1EE96-BCC9-438D-BB47-9481393ECDC6}" srcOrd="0" destOrd="0" presId="urn:microsoft.com/office/officeart/2008/layout/HorizontalMultiLevelHierarchy"/>
    <dgm:cxn modelId="{C11B7837-E226-419B-859A-ECB4FB011BA7}" type="presParOf" srcId="{B6CAE3A8-EF9C-4BED-8851-083E03067A86}" destId="{9303C4E5-21DD-441D-8D17-A7152A3D2DCE}" srcOrd="3" destOrd="0" presId="urn:microsoft.com/office/officeart/2008/layout/HorizontalMultiLevelHierarchy"/>
    <dgm:cxn modelId="{7C1BAC7A-A53B-478F-B85F-F71924C8409F}" type="presParOf" srcId="{9303C4E5-21DD-441D-8D17-A7152A3D2DCE}" destId="{FEF4A5F9-9826-45DF-A55E-881B6EE0F410}" srcOrd="0" destOrd="0" presId="urn:microsoft.com/office/officeart/2008/layout/HorizontalMultiLevelHierarchy"/>
    <dgm:cxn modelId="{AB79F461-9D34-403E-A04C-9A5FE561EA9C}" type="presParOf" srcId="{9303C4E5-21DD-441D-8D17-A7152A3D2DCE}" destId="{E3B7F184-74AB-4D54-A57B-4224723C58EE}" srcOrd="1" destOrd="0" presId="urn:microsoft.com/office/officeart/2008/layout/HorizontalMultiLevelHierarchy"/>
    <dgm:cxn modelId="{F072A738-A907-42C1-8BE4-08B1B9BE428A}" type="presParOf" srcId="{B6CAE3A8-EF9C-4BED-8851-083E03067A86}" destId="{53304290-E976-4CA7-910E-643513636CAE}" srcOrd="4" destOrd="0" presId="urn:microsoft.com/office/officeart/2008/layout/HorizontalMultiLevelHierarchy"/>
    <dgm:cxn modelId="{FA2CBA57-B9DF-4F55-B5BF-328E0954FE62}" type="presParOf" srcId="{53304290-E976-4CA7-910E-643513636CAE}" destId="{A9C5C150-BD28-4AE3-B27F-981F0314D162}" srcOrd="0" destOrd="0" presId="urn:microsoft.com/office/officeart/2008/layout/HorizontalMultiLevelHierarchy"/>
    <dgm:cxn modelId="{29EFC780-E5D1-4B4B-96DA-318570E7C27E}" type="presParOf" srcId="{B6CAE3A8-EF9C-4BED-8851-083E03067A86}" destId="{F41DC623-33D2-4B1E-9D8B-62945B06CEA2}" srcOrd="5" destOrd="0" presId="urn:microsoft.com/office/officeart/2008/layout/HorizontalMultiLevelHierarchy"/>
    <dgm:cxn modelId="{3AE0CE74-B415-40C7-93F9-70228473F202}" type="presParOf" srcId="{F41DC623-33D2-4B1E-9D8B-62945B06CEA2}" destId="{07F7D804-86D3-46E2-B935-87A6084130A0}" srcOrd="0" destOrd="0" presId="urn:microsoft.com/office/officeart/2008/layout/HorizontalMultiLevelHierarchy"/>
    <dgm:cxn modelId="{7D50B610-C72F-4870-9056-5368CF8230BD}" type="presParOf" srcId="{F41DC623-33D2-4B1E-9D8B-62945B06CEA2}" destId="{C286444C-F178-448F-8AF5-E9D05120C79D}" srcOrd="1" destOrd="0" presId="urn:microsoft.com/office/officeart/2008/layout/HorizontalMultiLevelHierarchy"/>
    <dgm:cxn modelId="{FBF19D6A-D4D7-4581-908A-0F002CA421B4}" type="presParOf" srcId="{B6CAE3A8-EF9C-4BED-8851-083E03067A86}" destId="{7343519A-8ACA-4710-A6EE-636BA1AC32FD}" srcOrd="6" destOrd="0" presId="urn:microsoft.com/office/officeart/2008/layout/HorizontalMultiLevelHierarchy"/>
    <dgm:cxn modelId="{E6CE7698-CFCC-46BF-B181-8B5207362186}" type="presParOf" srcId="{7343519A-8ACA-4710-A6EE-636BA1AC32FD}" destId="{11E9C0E9-1985-4B22-81BC-FB7BB2D63874}" srcOrd="0" destOrd="0" presId="urn:microsoft.com/office/officeart/2008/layout/HorizontalMultiLevelHierarchy"/>
    <dgm:cxn modelId="{2B5D7B59-F686-4C08-AFF7-4853CE4AC0B0}" type="presParOf" srcId="{B6CAE3A8-EF9C-4BED-8851-083E03067A86}" destId="{C4C19AF7-5488-4734-89B2-EBB475645823}" srcOrd="7" destOrd="0" presId="urn:microsoft.com/office/officeart/2008/layout/HorizontalMultiLevelHierarchy"/>
    <dgm:cxn modelId="{A90BF206-E3A7-4333-9F6C-AE10FD07B5DC}" type="presParOf" srcId="{C4C19AF7-5488-4734-89B2-EBB475645823}" destId="{6E9BE977-71DA-4793-A3C7-309215EB5C7B}" srcOrd="0" destOrd="0" presId="urn:microsoft.com/office/officeart/2008/layout/HorizontalMultiLevelHierarchy"/>
    <dgm:cxn modelId="{94EDD98F-CD70-4281-B8F0-F30B8A66AE4C}" type="presParOf" srcId="{C4C19AF7-5488-4734-89B2-EBB475645823}" destId="{13FEDAA8-17CC-47A9-8DFC-1906EF9B281D}" srcOrd="1" destOrd="0" presId="urn:microsoft.com/office/officeart/2008/layout/HorizontalMultiLevelHierarchy"/>
    <dgm:cxn modelId="{EF5C1B83-D3C4-4876-B82E-C5284FB654C3}" type="presParOf" srcId="{B6CAE3A8-EF9C-4BED-8851-083E03067A86}" destId="{F683A39A-7BBC-4C46-B690-A07F8B0FBA80}" srcOrd="8" destOrd="0" presId="urn:microsoft.com/office/officeart/2008/layout/HorizontalMultiLevelHierarchy"/>
    <dgm:cxn modelId="{6A293B45-D893-4D9D-88EF-2B861928983B}" type="presParOf" srcId="{F683A39A-7BBC-4C46-B690-A07F8B0FBA80}" destId="{B0377685-F986-4BDB-A459-87687A2DF2DA}" srcOrd="0" destOrd="0" presId="urn:microsoft.com/office/officeart/2008/layout/HorizontalMultiLevelHierarchy"/>
    <dgm:cxn modelId="{5794895A-D3B4-4C72-8537-5B5856DD0C52}" type="presParOf" srcId="{B6CAE3A8-EF9C-4BED-8851-083E03067A86}" destId="{58F537FF-BCDE-455E-A393-8A3BAAC343EA}" srcOrd="9" destOrd="0" presId="urn:microsoft.com/office/officeart/2008/layout/HorizontalMultiLevelHierarchy"/>
    <dgm:cxn modelId="{057854E6-2778-48DA-BF2D-21CC2D804007}" type="presParOf" srcId="{58F537FF-BCDE-455E-A393-8A3BAAC343EA}" destId="{CD1D1213-5EDF-453C-AC37-DD05583282B6}" srcOrd="0" destOrd="0" presId="urn:microsoft.com/office/officeart/2008/layout/HorizontalMultiLevelHierarchy"/>
    <dgm:cxn modelId="{8055600B-228D-4220-A0F1-7F1E413C3513}" type="presParOf" srcId="{58F537FF-BCDE-455E-A393-8A3BAAC343EA}" destId="{D4724B12-5AAC-46E2-A9F5-947CB6805F12}" srcOrd="1" destOrd="0" presId="urn:microsoft.com/office/officeart/2008/layout/HorizontalMultiLevelHierarchy"/>
    <dgm:cxn modelId="{838A4890-61DE-4456-BCC3-1069D4502369}" type="presParOf" srcId="{B6CAE3A8-EF9C-4BED-8851-083E03067A86}" destId="{AF102372-7B0A-48C7-B33B-4407EA9B9ADF}" srcOrd="10" destOrd="0" presId="urn:microsoft.com/office/officeart/2008/layout/HorizontalMultiLevelHierarchy"/>
    <dgm:cxn modelId="{177C352B-7E16-486C-96E4-8AF447EFA1D7}" type="presParOf" srcId="{AF102372-7B0A-48C7-B33B-4407EA9B9ADF}" destId="{F829181B-1F7D-4018-AC3C-A9322FDD5754}" srcOrd="0" destOrd="0" presId="urn:microsoft.com/office/officeart/2008/layout/HorizontalMultiLevelHierarchy"/>
    <dgm:cxn modelId="{77A35637-9008-48C9-8229-A67B12DE4C21}" type="presParOf" srcId="{B6CAE3A8-EF9C-4BED-8851-083E03067A86}" destId="{106CCC4D-155F-4525-92EB-E8B0CC18FFCC}" srcOrd="11" destOrd="0" presId="urn:microsoft.com/office/officeart/2008/layout/HorizontalMultiLevelHierarchy"/>
    <dgm:cxn modelId="{88C44C07-89A4-4773-B957-EB93CA05B92F}" type="presParOf" srcId="{106CCC4D-155F-4525-92EB-E8B0CC18FFCC}" destId="{33E9FDCD-A3AF-487C-877C-2C3630F68DD1}" srcOrd="0" destOrd="0" presId="urn:microsoft.com/office/officeart/2008/layout/HorizontalMultiLevelHierarchy"/>
    <dgm:cxn modelId="{E5C78DE1-D7B7-4B55-A308-6A6DB95BAEE9}" type="presParOf" srcId="{106CCC4D-155F-4525-92EB-E8B0CC18FFCC}" destId="{724689D9-7AB7-4630-9BBF-2C8FC8055168}" srcOrd="1" destOrd="0" presId="urn:microsoft.com/office/officeart/2008/layout/HorizontalMultiLevelHierarchy"/>
    <dgm:cxn modelId="{0DA2F220-93F5-4A8F-88AE-905472A98551}" type="presParOf" srcId="{B6CAE3A8-EF9C-4BED-8851-083E03067A86}" destId="{FDD9DB97-485C-4BA8-82B2-DC880FC0FA4A}" srcOrd="12" destOrd="0" presId="urn:microsoft.com/office/officeart/2008/layout/HorizontalMultiLevelHierarchy"/>
    <dgm:cxn modelId="{50C45EBC-E098-46F7-98BE-1FF75A2D7530}" type="presParOf" srcId="{FDD9DB97-485C-4BA8-82B2-DC880FC0FA4A}" destId="{2D1FB505-8ACA-4ECA-9D28-0851FC4B42BD}" srcOrd="0" destOrd="0" presId="urn:microsoft.com/office/officeart/2008/layout/HorizontalMultiLevelHierarchy"/>
    <dgm:cxn modelId="{D441FA77-6CDA-4D84-A63F-6AEAD90E0ED3}" type="presParOf" srcId="{B6CAE3A8-EF9C-4BED-8851-083E03067A86}" destId="{79B82A58-480C-416F-84E0-AF5119D0972E}" srcOrd="13" destOrd="0" presId="urn:microsoft.com/office/officeart/2008/layout/HorizontalMultiLevelHierarchy"/>
    <dgm:cxn modelId="{87B302AB-C911-45EA-A0A7-BCD1AB9A09B4}" type="presParOf" srcId="{79B82A58-480C-416F-84E0-AF5119D0972E}" destId="{0278D3FC-B72A-4200-BBF4-B4CD309CA384}" srcOrd="0" destOrd="0" presId="urn:microsoft.com/office/officeart/2008/layout/HorizontalMultiLevelHierarchy"/>
    <dgm:cxn modelId="{9AEE2201-21F7-4031-8645-D70F835EEEAB}" type="presParOf" srcId="{79B82A58-480C-416F-84E0-AF5119D0972E}" destId="{E6EC2086-264E-4AEF-91B1-5B7B09C8A2A1}" srcOrd="1" destOrd="0" presId="urn:microsoft.com/office/officeart/2008/layout/HorizontalMultiLevelHierarchy"/>
    <dgm:cxn modelId="{67CDBF91-49AE-432E-B5DF-212C648DEFBB}" type="presParOf" srcId="{B6CAE3A8-EF9C-4BED-8851-083E03067A86}" destId="{188D52DD-96E3-46A5-94F2-9A93567938F1}" srcOrd="14" destOrd="0" presId="urn:microsoft.com/office/officeart/2008/layout/HorizontalMultiLevelHierarchy"/>
    <dgm:cxn modelId="{D899034D-B202-4226-9361-4D51E56BC907}" type="presParOf" srcId="{188D52DD-96E3-46A5-94F2-9A93567938F1}" destId="{15029AF9-2228-4B16-A92E-77C621E1BE05}" srcOrd="0" destOrd="0" presId="urn:microsoft.com/office/officeart/2008/layout/HorizontalMultiLevelHierarchy"/>
    <dgm:cxn modelId="{26A041B0-1911-41C7-A1FA-1CF68EA5AC2C}" type="presParOf" srcId="{B6CAE3A8-EF9C-4BED-8851-083E03067A86}" destId="{5BF1D780-85F7-4800-9B09-BE59941D13D2}" srcOrd="15" destOrd="0" presId="urn:microsoft.com/office/officeart/2008/layout/HorizontalMultiLevelHierarchy"/>
    <dgm:cxn modelId="{3BDAE209-8AF7-4F58-A25A-1D584AF8B017}" type="presParOf" srcId="{5BF1D780-85F7-4800-9B09-BE59941D13D2}" destId="{2E5D65C0-0429-43B2-8059-BCF41B35DCEE}" srcOrd="0" destOrd="0" presId="urn:microsoft.com/office/officeart/2008/layout/HorizontalMultiLevelHierarchy"/>
    <dgm:cxn modelId="{8B28820C-1940-4611-B0A8-A7F148F5E804}" type="presParOf" srcId="{5BF1D780-85F7-4800-9B09-BE59941D13D2}" destId="{5940F9DB-108A-4880-944F-FC5F0213C46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B428D7-CEA9-4963-860E-9CCDC43FF83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76AD649-0546-4986-B270-48BD8B9C2DDD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Управляющая Компания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E216E8-574E-43B1-9102-92F22D2DB727}" type="parTrans" cxnId="{DDE459B9-3B78-4B59-8A24-F32A4CF51C7A}">
      <dgm:prSet/>
      <dgm:spPr/>
      <dgm:t>
        <a:bodyPr/>
        <a:lstStyle/>
        <a:p>
          <a:endParaRPr lang="ru-RU"/>
        </a:p>
      </dgm:t>
    </dgm:pt>
    <dgm:pt modelId="{698C7654-A6FC-47B5-8AC4-09A98841D761}" type="sibTrans" cxnId="{DDE459B9-3B78-4B59-8A24-F32A4CF51C7A}">
      <dgm:prSet/>
      <dgm:spPr/>
      <dgm:t>
        <a:bodyPr/>
        <a:lstStyle/>
        <a:p>
          <a:endParaRPr lang="ru-RU"/>
        </a:p>
      </dgm:t>
    </dgm:pt>
    <dgm:pt modelId="{4603CD46-E278-4501-A15D-7692205DFDB6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Договорной отдел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897E41-AD1B-4E33-BC7F-0C7180EFB77F}" type="parTrans" cxnId="{D671E4AE-0509-44EB-BE22-0EED65FE292B}">
      <dgm:prSet/>
      <dgm:spPr/>
      <dgm:t>
        <a:bodyPr/>
        <a:lstStyle/>
        <a:p>
          <a:endParaRPr lang="ru-RU"/>
        </a:p>
      </dgm:t>
    </dgm:pt>
    <dgm:pt modelId="{8D1F208F-055D-4994-9D30-446CF726E29A}" type="sibTrans" cxnId="{D671E4AE-0509-44EB-BE22-0EED65FE292B}">
      <dgm:prSet/>
      <dgm:spPr/>
      <dgm:t>
        <a:bodyPr/>
        <a:lstStyle/>
        <a:p>
          <a:endParaRPr lang="ru-RU"/>
        </a:p>
      </dgm:t>
    </dgm:pt>
    <dgm:pt modelId="{338BBF15-131E-46E8-859C-DEB78E167E2A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Специалисты договорного отдела в подрядной организации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05E0C3-2B69-4515-9E57-271591586A07}" type="parTrans" cxnId="{080DC855-0AB6-4A0C-8ABC-434523D5D852}">
      <dgm:prSet/>
      <dgm:spPr/>
      <dgm:t>
        <a:bodyPr/>
        <a:lstStyle/>
        <a:p>
          <a:endParaRPr lang="ru-RU"/>
        </a:p>
      </dgm:t>
    </dgm:pt>
    <dgm:pt modelId="{17D191D6-0041-4629-898C-178BABFF684A}" type="sibTrans" cxnId="{080DC855-0AB6-4A0C-8ABC-434523D5D852}">
      <dgm:prSet/>
      <dgm:spPr/>
      <dgm:t>
        <a:bodyPr/>
        <a:lstStyle/>
        <a:p>
          <a:endParaRPr lang="ru-RU"/>
        </a:p>
      </dgm:t>
    </dgm:pt>
    <dgm:pt modelId="{E42EE8B4-C72F-4F06-ADEE-46033DE7722E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Совет МКД (от 3 до 10 человек) </a:t>
          </a:r>
          <a:r>
            <a:rPr lang="ru-RU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наделен полномочиями принимать решение по текущему ремонту МКД</a:t>
          </a:r>
          <a:endParaRPr lang="ru-RU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30F3A8-AE1A-47F9-9706-7837368AEDB3}" type="parTrans" cxnId="{BFC9A773-8E99-4A5C-947F-10FE51CAD74F}">
      <dgm:prSet/>
      <dgm:spPr/>
      <dgm:t>
        <a:bodyPr/>
        <a:lstStyle/>
        <a:p>
          <a:endParaRPr lang="ru-RU"/>
        </a:p>
      </dgm:t>
    </dgm:pt>
    <dgm:pt modelId="{47E25207-E784-4F7C-B8B7-B5C6FE5852B6}" type="sibTrans" cxnId="{BFC9A773-8E99-4A5C-947F-10FE51CAD74F}">
      <dgm:prSet/>
      <dgm:spPr/>
      <dgm:t>
        <a:bodyPr/>
        <a:lstStyle/>
        <a:p>
          <a:endParaRPr lang="ru-RU"/>
        </a:p>
      </dgm:t>
    </dgm:pt>
    <dgm:pt modelId="{B6C5383C-B7FB-4D69-B7AB-6E219FA58714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Собственники МКД (500 человек)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B1C653-A5EC-4D6E-8978-E1A477B1080F}" type="parTrans" cxnId="{6671BB8B-C971-4935-A980-A3EAABB46522}">
      <dgm:prSet/>
      <dgm:spPr/>
      <dgm:t>
        <a:bodyPr/>
        <a:lstStyle/>
        <a:p>
          <a:endParaRPr lang="ru-RU"/>
        </a:p>
      </dgm:t>
    </dgm:pt>
    <dgm:pt modelId="{7268D69F-432A-4CB0-A14C-7DD5DE1226FB}" type="sibTrans" cxnId="{6671BB8B-C971-4935-A980-A3EAABB46522}">
      <dgm:prSet/>
      <dgm:spPr/>
      <dgm:t>
        <a:bodyPr/>
        <a:lstStyle/>
        <a:p>
          <a:endParaRPr lang="ru-RU"/>
        </a:p>
      </dgm:t>
    </dgm:pt>
    <dgm:pt modelId="{5BD95D79-9D9B-46E7-A9F8-1F699A7F734D}" type="pres">
      <dgm:prSet presAssocID="{DAB428D7-CEA9-4963-860E-9CCDC43FF83A}" presName="CompostProcess" presStyleCnt="0">
        <dgm:presLayoutVars>
          <dgm:dir/>
          <dgm:resizeHandles val="exact"/>
        </dgm:presLayoutVars>
      </dgm:prSet>
      <dgm:spPr/>
    </dgm:pt>
    <dgm:pt modelId="{3BEF29D7-B016-42C8-9A62-EFACCEBFD2EF}" type="pres">
      <dgm:prSet presAssocID="{DAB428D7-CEA9-4963-860E-9CCDC43FF83A}" presName="arrow" presStyleLbl="bgShp" presStyleIdx="0" presStyleCnt="1"/>
      <dgm:spPr/>
      <dgm:t>
        <a:bodyPr/>
        <a:lstStyle/>
        <a:p>
          <a:endParaRPr lang="ru-RU"/>
        </a:p>
      </dgm:t>
    </dgm:pt>
    <dgm:pt modelId="{F63318C9-0ABD-4FDE-A532-45F6972CB06D}" type="pres">
      <dgm:prSet presAssocID="{DAB428D7-CEA9-4963-860E-9CCDC43FF83A}" presName="linearProcess" presStyleCnt="0"/>
      <dgm:spPr/>
    </dgm:pt>
    <dgm:pt modelId="{359E4523-3CE0-45C6-9DAE-D1398E462510}" type="pres">
      <dgm:prSet presAssocID="{376AD649-0546-4986-B270-48BD8B9C2DDD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D65806-9C4C-4D33-B2F6-45AD8E9960D4}" type="pres">
      <dgm:prSet presAssocID="{698C7654-A6FC-47B5-8AC4-09A98841D761}" presName="sibTrans" presStyleCnt="0"/>
      <dgm:spPr/>
    </dgm:pt>
    <dgm:pt modelId="{17806324-A1F5-4AC7-928E-2FC2A4C0D999}" type="pres">
      <dgm:prSet presAssocID="{4603CD46-E278-4501-A15D-7692205DFDB6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183BC-9976-473E-9969-7F19F5EF50B9}" type="pres">
      <dgm:prSet presAssocID="{8D1F208F-055D-4994-9D30-446CF726E29A}" presName="sibTrans" presStyleCnt="0"/>
      <dgm:spPr/>
    </dgm:pt>
    <dgm:pt modelId="{EB386966-3D85-45C0-9270-4C222506748B}" type="pres">
      <dgm:prSet presAssocID="{338BBF15-131E-46E8-859C-DEB78E167E2A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8A667-9D19-4108-8954-EF9407F7CA32}" type="pres">
      <dgm:prSet presAssocID="{17D191D6-0041-4629-898C-178BABFF684A}" presName="sibTrans" presStyleCnt="0"/>
      <dgm:spPr/>
    </dgm:pt>
    <dgm:pt modelId="{69DCDC11-B292-42CF-96F3-3B9CE3E918FA}" type="pres">
      <dgm:prSet presAssocID="{E42EE8B4-C72F-4F06-ADEE-46033DE7722E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968AD0-1AF8-4D10-80EB-28BC8A5BD376}" type="pres">
      <dgm:prSet presAssocID="{47E25207-E784-4F7C-B8B7-B5C6FE5852B6}" presName="sibTrans" presStyleCnt="0"/>
      <dgm:spPr/>
    </dgm:pt>
    <dgm:pt modelId="{B0AB2903-ED6D-4C37-A960-64B48E1B36FD}" type="pres">
      <dgm:prSet presAssocID="{B6C5383C-B7FB-4D69-B7AB-6E219FA58714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C9A773-8E99-4A5C-947F-10FE51CAD74F}" srcId="{DAB428D7-CEA9-4963-860E-9CCDC43FF83A}" destId="{E42EE8B4-C72F-4F06-ADEE-46033DE7722E}" srcOrd="3" destOrd="0" parTransId="{F330F3A8-AE1A-47F9-9706-7837368AEDB3}" sibTransId="{47E25207-E784-4F7C-B8B7-B5C6FE5852B6}"/>
    <dgm:cxn modelId="{6671BB8B-C971-4935-A980-A3EAABB46522}" srcId="{DAB428D7-CEA9-4963-860E-9CCDC43FF83A}" destId="{B6C5383C-B7FB-4D69-B7AB-6E219FA58714}" srcOrd="4" destOrd="0" parTransId="{8EB1C653-A5EC-4D6E-8978-E1A477B1080F}" sibTransId="{7268D69F-432A-4CB0-A14C-7DD5DE1226FB}"/>
    <dgm:cxn modelId="{C3008BFC-399A-4760-8DD7-6F7ED68201A5}" type="presOf" srcId="{B6C5383C-B7FB-4D69-B7AB-6E219FA58714}" destId="{B0AB2903-ED6D-4C37-A960-64B48E1B36FD}" srcOrd="0" destOrd="0" presId="urn:microsoft.com/office/officeart/2005/8/layout/hProcess9"/>
    <dgm:cxn modelId="{D671E4AE-0509-44EB-BE22-0EED65FE292B}" srcId="{DAB428D7-CEA9-4963-860E-9CCDC43FF83A}" destId="{4603CD46-E278-4501-A15D-7692205DFDB6}" srcOrd="1" destOrd="0" parTransId="{EF897E41-AD1B-4E33-BC7F-0C7180EFB77F}" sibTransId="{8D1F208F-055D-4994-9D30-446CF726E29A}"/>
    <dgm:cxn modelId="{DDE459B9-3B78-4B59-8A24-F32A4CF51C7A}" srcId="{DAB428D7-CEA9-4963-860E-9CCDC43FF83A}" destId="{376AD649-0546-4986-B270-48BD8B9C2DDD}" srcOrd="0" destOrd="0" parTransId="{A4E216E8-574E-43B1-9102-92F22D2DB727}" sibTransId="{698C7654-A6FC-47B5-8AC4-09A98841D761}"/>
    <dgm:cxn modelId="{3C5295A4-E921-46A6-9C42-4AA840918194}" type="presOf" srcId="{338BBF15-131E-46E8-859C-DEB78E167E2A}" destId="{EB386966-3D85-45C0-9270-4C222506748B}" srcOrd="0" destOrd="0" presId="urn:microsoft.com/office/officeart/2005/8/layout/hProcess9"/>
    <dgm:cxn modelId="{080DC855-0AB6-4A0C-8ABC-434523D5D852}" srcId="{DAB428D7-CEA9-4963-860E-9CCDC43FF83A}" destId="{338BBF15-131E-46E8-859C-DEB78E167E2A}" srcOrd="2" destOrd="0" parTransId="{B305E0C3-2B69-4515-9E57-271591586A07}" sibTransId="{17D191D6-0041-4629-898C-178BABFF684A}"/>
    <dgm:cxn modelId="{E4DB74AB-FBF1-4015-8DA2-E93205064589}" type="presOf" srcId="{DAB428D7-CEA9-4963-860E-9CCDC43FF83A}" destId="{5BD95D79-9D9B-46E7-A9F8-1F699A7F734D}" srcOrd="0" destOrd="0" presId="urn:microsoft.com/office/officeart/2005/8/layout/hProcess9"/>
    <dgm:cxn modelId="{7C5714F1-235B-459A-9287-8C129EFAD67C}" type="presOf" srcId="{376AD649-0546-4986-B270-48BD8B9C2DDD}" destId="{359E4523-3CE0-45C6-9DAE-D1398E462510}" srcOrd="0" destOrd="0" presId="urn:microsoft.com/office/officeart/2005/8/layout/hProcess9"/>
    <dgm:cxn modelId="{11D97B1A-EB25-42B8-A6BB-EBA2F77F7A82}" type="presOf" srcId="{E42EE8B4-C72F-4F06-ADEE-46033DE7722E}" destId="{69DCDC11-B292-42CF-96F3-3B9CE3E918FA}" srcOrd="0" destOrd="0" presId="urn:microsoft.com/office/officeart/2005/8/layout/hProcess9"/>
    <dgm:cxn modelId="{150653DF-5E6E-4789-B412-B2F4D7413F7F}" type="presOf" srcId="{4603CD46-E278-4501-A15D-7692205DFDB6}" destId="{17806324-A1F5-4AC7-928E-2FC2A4C0D999}" srcOrd="0" destOrd="0" presId="urn:microsoft.com/office/officeart/2005/8/layout/hProcess9"/>
    <dgm:cxn modelId="{96510DDD-5CB0-4094-97E3-3583864C8396}" type="presParOf" srcId="{5BD95D79-9D9B-46E7-A9F8-1F699A7F734D}" destId="{3BEF29D7-B016-42C8-9A62-EFACCEBFD2EF}" srcOrd="0" destOrd="0" presId="urn:microsoft.com/office/officeart/2005/8/layout/hProcess9"/>
    <dgm:cxn modelId="{CAE7FF1F-8877-4F72-96E8-437ABB5AC1B5}" type="presParOf" srcId="{5BD95D79-9D9B-46E7-A9F8-1F699A7F734D}" destId="{F63318C9-0ABD-4FDE-A532-45F6972CB06D}" srcOrd="1" destOrd="0" presId="urn:microsoft.com/office/officeart/2005/8/layout/hProcess9"/>
    <dgm:cxn modelId="{00E78E67-C767-4940-8E3A-9AB3C90B7392}" type="presParOf" srcId="{F63318C9-0ABD-4FDE-A532-45F6972CB06D}" destId="{359E4523-3CE0-45C6-9DAE-D1398E462510}" srcOrd="0" destOrd="0" presId="urn:microsoft.com/office/officeart/2005/8/layout/hProcess9"/>
    <dgm:cxn modelId="{08D2D49B-D956-4EC0-9579-79D2EAE33B36}" type="presParOf" srcId="{F63318C9-0ABD-4FDE-A532-45F6972CB06D}" destId="{CED65806-9C4C-4D33-B2F6-45AD8E9960D4}" srcOrd="1" destOrd="0" presId="urn:microsoft.com/office/officeart/2005/8/layout/hProcess9"/>
    <dgm:cxn modelId="{5F03B11B-C73A-4F2B-B9ED-4D5F3518D883}" type="presParOf" srcId="{F63318C9-0ABD-4FDE-A532-45F6972CB06D}" destId="{17806324-A1F5-4AC7-928E-2FC2A4C0D999}" srcOrd="2" destOrd="0" presId="urn:microsoft.com/office/officeart/2005/8/layout/hProcess9"/>
    <dgm:cxn modelId="{E8F86BBA-E732-44E2-9786-2747EFC98050}" type="presParOf" srcId="{F63318C9-0ABD-4FDE-A532-45F6972CB06D}" destId="{ACF183BC-9976-473E-9969-7F19F5EF50B9}" srcOrd="3" destOrd="0" presId="urn:microsoft.com/office/officeart/2005/8/layout/hProcess9"/>
    <dgm:cxn modelId="{57C3542E-E111-4117-8D7C-D1B072C17656}" type="presParOf" srcId="{F63318C9-0ABD-4FDE-A532-45F6972CB06D}" destId="{EB386966-3D85-45C0-9270-4C222506748B}" srcOrd="4" destOrd="0" presId="urn:microsoft.com/office/officeart/2005/8/layout/hProcess9"/>
    <dgm:cxn modelId="{24B0BA0D-AFF4-4453-B7CF-0BA72BD38CCE}" type="presParOf" srcId="{F63318C9-0ABD-4FDE-A532-45F6972CB06D}" destId="{9148A667-9D19-4108-8954-EF9407F7CA32}" srcOrd="5" destOrd="0" presId="urn:microsoft.com/office/officeart/2005/8/layout/hProcess9"/>
    <dgm:cxn modelId="{21B80407-232F-472E-B35A-69AB578ACFA7}" type="presParOf" srcId="{F63318C9-0ABD-4FDE-A532-45F6972CB06D}" destId="{69DCDC11-B292-42CF-96F3-3B9CE3E918FA}" srcOrd="6" destOrd="0" presId="urn:microsoft.com/office/officeart/2005/8/layout/hProcess9"/>
    <dgm:cxn modelId="{172244E9-4826-4706-AB81-412C5F1B3C88}" type="presParOf" srcId="{F63318C9-0ABD-4FDE-A532-45F6972CB06D}" destId="{B2968AD0-1AF8-4D10-80EB-28BC8A5BD376}" srcOrd="7" destOrd="0" presId="urn:microsoft.com/office/officeart/2005/8/layout/hProcess9"/>
    <dgm:cxn modelId="{BCFF1FAC-F743-4FEC-A738-C9C653A231DF}" type="presParOf" srcId="{F63318C9-0ABD-4FDE-A532-45F6972CB06D}" destId="{B0AB2903-ED6D-4C37-A960-64B48E1B36F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B428D7-CEA9-4963-860E-9CCDC43FF83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6AD649-0546-4986-B270-48BD8B9C2DDD}">
      <dgm:prSet phldrT="[Текст]" custT="1"/>
      <dgm:spPr/>
      <dgm:t>
        <a:bodyPr/>
        <a:lstStyle/>
        <a:p>
          <a:r>
            <a:rPr lang="ru-RU" sz="1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Собственники МКД </a:t>
          </a:r>
        </a:p>
        <a:p>
          <a:r>
            <a:rPr lang="ru-RU" sz="1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(Совет дома)</a:t>
          </a:r>
          <a:endParaRPr lang="ru-RU" sz="1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E216E8-574E-43B1-9102-92F22D2DB727}" type="parTrans" cxnId="{DDE459B9-3B78-4B59-8A24-F32A4CF51C7A}">
      <dgm:prSet/>
      <dgm:spPr/>
      <dgm:t>
        <a:bodyPr/>
        <a:lstStyle/>
        <a:p>
          <a:endParaRPr lang="ru-RU"/>
        </a:p>
      </dgm:t>
    </dgm:pt>
    <dgm:pt modelId="{698C7654-A6FC-47B5-8AC4-09A98841D761}" type="sibTrans" cxnId="{DDE459B9-3B78-4B59-8A24-F32A4CF51C7A}">
      <dgm:prSet/>
      <dgm:spPr/>
      <dgm:t>
        <a:bodyPr/>
        <a:lstStyle/>
        <a:p>
          <a:endParaRPr lang="ru-RU"/>
        </a:p>
      </dgm:t>
    </dgm:pt>
    <dgm:pt modelId="{4603CD46-E278-4501-A15D-7692205DFDB6}">
      <dgm:prSet phldrT="[Текст]" custT="1"/>
      <dgm:spPr/>
      <dgm:t>
        <a:bodyPr/>
        <a:lstStyle/>
        <a:p>
          <a:r>
            <a:rPr lang="ru-RU" sz="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Акты выполненных работ по санитарному  содержанию и техническому обслуживанию МКД</a:t>
          </a:r>
          <a:endParaRPr lang="ru-RU" sz="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897E41-AD1B-4E33-BC7F-0C7180EFB77F}" type="parTrans" cxnId="{D671E4AE-0509-44EB-BE22-0EED65FE292B}">
      <dgm:prSet/>
      <dgm:spPr/>
      <dgm:t>
        <a:bodyPr/>
        <a:lstStyle/>
        <a:p>
          <a:endParaRPr lang="ru-RU"/>
        </a:p>
      </dgm:t>
    </dgm:pt>
    <dgm:pt modelId="{8D1F208F-055D-4994-9D30-446CF726E29A}" type="sibTrans" cxnId="{D671E4AE-0509-44EB-BE22-0EED65FE292B}">
      <dgm:prSet/>
      <dgm:spPr/>
      <dgm:t>
        <a:bodyPr/>
        <a:lstStyle/>
        <a:p>
          <a:endParaRPr lang="ru-RU"/>
        </a:p>
      </dgm:t>
    </dgm:pt>
    <dgm:pt modelId="{338BBF15-131E-46E8-859C-DEB78E167E2A}">
      <dgm:prSet phldrT="[Текст]" custT="1"/>
      <dgm:spPr/>
      <dgm:t>
        <a:bodyPr/>
        <a:lstStyle/>
        <a:p>
          <a:r>
            <a:rPr lang="ru-RU" sz="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Санитарный отдел, ПТО, </a:t>
          </a:r>
        </a:p>
        <a:p>
          <a:r>
            <a:rPr lang="ru-RU" sz="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Договорной отдел</a:t>
          </a:r>
          <a:endParaRPr lang="ru-RU" sz="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05E0C3-2B69-4515-9E57-271591586A07}" type="parTrans" cxnId="{080DC855-0AB6-4A0C-8ABC-434523D5D852}">
      <dgm:prSet/>
      <dgm:spPr/>
      <dgm:t>
        <a:bodyPr/>
        <a:lstStyle/>
        <a:p>
          <a:endParaRPr lang="ru-RU"/>
        </a:p>
      </dgm:t>
    </dgm:pt>
    <dgm:pt modelId="{17D191D6-0041-4629-898C-178BABFF684A}" type="sibTrans" cxnId="{080DC855-0AB6-4A0C-8ABC-434523D5D852}">
      <dgm:prSet/>
      <dgm:spPr/>
      <dgm:t>
        <a:bodyPr/>
        <a:lstStyle/>
        <a:p>
          <a:endParaRPr lang="ru-RU"/>
        </a:p>
      </dgm:t>
    </dgm:pt>
    <dgm:pt modelId="{5E4B6821-C6CF-4E11-8A88-4BB44E9BCD86}">
      <dgm:prSet phldrT="[Текст]" custT="1"/>
      <dgm:spPr/>
      <dgm:t>
        <a:bodyPr/>
        <a:lstStyle/>
        <a:p>
          <a:r>
            <a:rPr lang="ru-RU" sz="1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Договор управления</a:t>
          </a:r>
        </a:p>
        <a:p>
          <a:r>
            <a:rPr lang="ru-RU" sz="1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Годовой отчет МКД</a:t>
          </a:r>
          <a:endParaRPr lang="ru-RU" sz="1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F28901-07B4-41DC-B648-D2787CE95BAC}" type="parTrans" cxnId="{F215AD69-72E8-4030-AFEC-4FADA13FA331}">
      <dgm:prSet/>
      <dgm:spPr/>
      <dgm:t>
        <a:bodyPr/>
        <a:lstStyle/>
        <a:p>
          <a:endParaRPr lang="ru-RU"/>
        </a:p>
      </dgm:t>
    </dgm:pt>
    <dgm:pt modelId="{95BB8CD6-95A7-4D28-8BA7-94128556A1EC}" type="sibTrans" cxnId="{F215AD69-72E8-4030-AFEC-4FADA13FA331}">
      <dgm:prSet/>
      <dgm:spPr/>
      <dgm:t>
        <a:bodyPr/>
        <a:lstStyle/>
        <a:p>
          <a:endParaRPr lang="ru-RU"/>
        </a:p>
      </dgm:t>
    </dgm:pt>
    <dgm:pt modelId="{C87CD043-9B27-457F-A152-D5AEC19C72FA}">
      <dgm:prSet phldrT="[Текст]" custT="1"/>
      <dgm:spPr/>
      <dgm:t>
        <a:bodyPr/>
        <a:lstStyle/>
        <a:p>
          <a:r>
            <a:rPr lang="ru-RU" sz="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Акты по текущему ремонту</a:t>
          </a:r>
          <a:r>
            <a:rPr lang="ru-RU" sz="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800" b="1" dirty="0"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72927F-B0E0-4AFA-BC63-0F36AF77F502}" type="parTrans" cxnId="{53D308DD-F77C-4AD1-A77D-9691B328152D}">
      <dgm:prSet/>
      <dgm:spPr/>
      <dgm:t>
        <a:bodyPr/>
        <a:lstStyle/>
        <a:p>
          <a:endParaRPr lang="ru-RU"/>
        </a:p>
      </dgm:t>
    </dgm:pt>
    <dgm:pt modelId="{ED3DC95D-3AA5-4CA2-BCCA-69A10AE685C4}" type="sibTrans" cxnId="{53D308DD-F77C-4AD1-A77D-9691B328152D}">
      <dgm:prSet/>
      <dgm:spPr/>
      <dgm:t>
        <a:bodyPr/>
        <a:lstStyle/>
        <a:p>
          <a:endParaRPr lang="ru-RU"/>
        </a:p>
      </dgm:t>
    </dgm:pt>
    <dgm:pt modelId="{FC48F651-600D-4110-80CF-E25AEAED5F4F}">
      <dgm:prSet phldrT="[Текст]" custT="1"/>
      <dgm:spPr/>
      <dgm:t>
        <a:bodyPr/>
        <a:lstStyle/>
        <a:p>
          <a:r>
            <a:rPr lang="ru-RU" sz="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Акты весенне-осеннему осмотру</a:t>
          </a:r>
          <a:endParaRPr lang="ru-RU" sz="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058298-A755-4BCC-89F4-6F4437622265}" type="parTrans" cxnId="{63C03F16-85E6-412E-89C7-9D324067B046}">
      <dgm:prSet/>
      <dgm:spPr/>
      <dgm:t>
        <a:bodyPr/>
        <a:lstStyle/>
        <a:p>
          <a:endParaRPr lang="ru-RU"/>
        </a:p>
      </dgm:t>
    </dgm:pt>
    <dgm:pt modelId="{ECB75B0B-97B8-4D23-B99F-EBC51D971968}" type="sibTrans" cxnId="{63C03F16-85E6-412E-89C7-9D324067B046}">
      <dgm:prSet/>
      <dgm:spPr/>
      <dgm:t>
        <a:bodyPr/>
        <a:lstStyle/>
        <a:p>
          <a:endParaRPr lang="ru-RU"/>
        </a:p>
      </dgm:t>
    </dgm:pt>
    <dgm:pt modelId="{B42BD961-D5A4-4AA5-974F-A4E4BE8BCC06}">
      <dgm:prSet phldrT="[Текст]" custT="1"/>
      <dgm:spPr/>
      <dgm:t>
        <a:bodyPr/>
        <a:lstStyle/>
        <a:p>
          <a:r>
            <a:rPr lang="ru-RU" sz="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Планы по текущему ремонту и другие вопросы.</a:t>
          </a:r>
          <a:endParaRPr lang="ru-RU" sz="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61C73F-BB5A-47FA-B682-3BB6F86961A3}" type="parTrans" cxnId="{AE335DA5-02BF-4020-98F3-06D53393C714}">
      <dgm:prSet/>
      <dgm:spPr/>
      <dgm:t>
        <a:bodyPr/>
        <a:lstStyle/>
        <a:p>
          <a:endParaRPr lang="ru-RU"/>
        </a:p>
      </dgm:t>
    </dgm:pt>
    <dgm:pt modelId="{D840F622-962C-4C84-822A-A5A1AE4E466A}" type="sibTrans" cxnId="{AE335DA5-02BF-4020-98F3-06D53393C714}">
      <dgm:prSet/>
      <dgm:spPr/>
      <dgm:t>
        <a:bodyPr/>
        <a:lstStyle/>
        <a:p>
          <a:endParaRPr lang="ru-RU"/>
        </a:p>
      </dgm:t>
    </dgm:pt>
    <dgm:pt modelId="{58874905-3C02-4CAD-BE38-910045C02CD1}">
      <dgm:prSet phldrT="[Текст]" custT="1"/>
      <dgm:spPr/>
      <dgm:t>
        <a:bodyPr/>
        <a:lstStyle/>
        <a:p>
          <a:r>
            <a:rPr lang="ru-RU" sz="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Планово-экономический отдел</a:t>
          </a:r>
        </a:p>
        <a:p>
          <a:r>
            <a:rPr lang="ru-RU" sz="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Бухгалтерия</a:t>
          </a:r>
          <a:endParaRPr lang="ru-RU" sz="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E5B7F6-1CD2-4326-892E-F4AD15D777D6}" type="parTrans" cxnId="{86D0D59C-1631-416B-A42A-64E5B2E2EB39}">
      <dgm:prSet/>
      <dgm:spPr/>
      <dgm:t>
        <a:bodyPr/>
        <a:lstStyle/>
        <a:p>
          <a:endParaRPr lang="ru-RU"/>
        </a:p>
      </dgm:t>
    </dgm:pt>
    <dgm:pt modelId="{97059508-5D48-4035-AD58-A6DCB8915C8D}" type="sibTrans" cxnId="{86D0D59C-1631-416B-A42A-64E5B2E2EB39}">
      <dgm:prSet/>
      <dgm:spPr/>
      <dgm:t>
        <a:bodyPr/>
        <a:lstStyle/>
        <a:p>
          <a:endParaRPr lang="ru-RU"/>
        </a:p>
      </dgm:t>
    </dgm:pt>
    <dgm:pt modelId="{226642C1-8B70-4876-B335-1003E510AEF7}">
      <dgm:prSet phldrT="[Текст]" custT="1"/>
      <dgm:spPr/>
      <dgm:t>
        <a:bodyPr/>
        <a:lstStyle/>
        <a:p>
          <a:r>
            <a:rPr lang="ru-RU" sz="1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РЕЗУЛЬТАТ</a:t>
          </a:r>
          <a:endParaRPr lang="ru-RU" sz="11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971233-E730-47D4-9B4A-0059DAEC6797}" type="parTrans" cxnId="{6182CBC9-8886-4E1F-AA9C-377EB28B2416}">
      <dgm:prSet/>
      <dgm:spPr/>
      <dgm:t>
        <a:bodyPr/>
        <a:lstStyle/>
        <a:p>
          <a:endParaRPr lang="ru-RU"/>
        </a:p>
      </dgm:t>
    </dgm:pt>
    <dgm:pt modelId="{954CC3E8-B72B-4DEE-9A66-CC11B04829C6}" type="sibTrans" cxnId="{6182CBC9-8886-4E1F-AA9C-377EB28B2416}">
      <dgm:prSet/>
      <dgm:spPr/>
      <dgm:t>
        <a:bodyPr/>
        <a:lstStyle/>
        <a:p>
          <a:endParaRPr lang="ru-RU"/>
        </a:p>
      </dgm:t>
    </dgm:pt>
    <dgm:pt modelId="{5BD95D79-9D9B-46E7-A9F8-1F699A7F734D}" type="pres">
      <dgm:prSet presAssocID="{DAB428D7-CEA9-4963-860E-9CCDC43FF83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EF29D7-B016-42C8-9A62-EFACCEBFD2EF}" type="pres">
      <dgm:prSet presAssocID="{DAB428D7-CEA9-4963-860E-9CCDC43FF83A}" presName="arrow" presStyleLbl="bgShp" presStyleIdx="0" presStyleCnt="1" custLinFactNeighborX="1765"/>
      <dgm:spPr/>
      <dgm:t>
        <a:bodyPr/>
        <a:lstStyle/>
        <a:p>
          <a:endParaRPr lang="ru-RU"/>
        </a:p>
      </dgm:t>
    </dgm:pt>
    <dgm:pt modelId="{F63318C9-0ABD-4FDE-A532-45F6972CB06D}" type="pres">
      <dgm:prSet presAssocID="{DAB428D7-CEA9-4963-860E-9CCDC43FF83A}" presName="linearProcess" presStyleCnt="0"/>
      <dgm:spPr/>
    </dgm:pt>
    <dgm:pt modelId="{359E4523-3CE0-45C6-9DAE-D1398E462510}" type="pres">
      <dgm:prSet presAssocID="{376AD649-0546-4986-B270-48BD8B9C2DDD}" presName="textNode" presStyleLbl="node1" presStyleIdx="0" presStyleCnt="9" custScaleX="312452" custScaleY="109665" custLinFactX="10813" custLinFactNeighborX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D65806-9C4C-4D33-B2F6-45AD8E9960D4}" type="pres">
      <dgm:prSet presAssocID="{698C7654-A6FC-47B5-8AC4-09A98841D761}" presName="sibTrans" presStyleCnt="0"/>
      <dgm:spPr/>
    </dgm:pt>
    <dgm:pt modelId="{17806324-A1F5-4AC7-928E-2FC2A4C0D999}" type="pres">
      <dgm:prSet presAssocID="{4603CD46-E278-4501-A15D-7692205DFDB6}" presName="textNode" presStyleLbl="node1" presStyleIdx="1" presStyleCnt="9" custScaleX="382697" custScaleY="116130" custLinFactX="400000" custLinFactNeighborX="472968" custLinFactNeighborY="2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183BC-9976-473E-9969-7F19F5EF50B9}" type="pres">
      <dgm:prSet presAssocID="{8D1F208F-055D-4994-9D30-446CF726E29A}" presName="sibTrans" presStyleCnt="0"/>
      <dgm:spPr/>
    </dgm:pt>
    <dgm:pt modelId="{EB386966-3D85-45C0-9270-4C222506748B}" type="pres">
      <dgm:prSet presAssocID="{338BBF15-131E-46E8-859C-DEB78E167E2A}" presName="textNode" presStyleLbl="node1" presStyleIdx="2" presStyleCnt="9" custScaleX="335486" custScaleY="107249" custLinFactX="885508" custLinFactNeighborX="900000" custLinFactNeighborY="1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8A667-9D19-4108-8954-EF9407F7CA32}" type="pres">
      <dgm:prSet presAssocID="{17D191D6-0041-4629-898C-178BABFF684A}" presName="sibTrans" presStyleCnt="0"/>
      <dgm:spPr/>
    </dgm:pt>
    <dgm:pt modelId="{361BED7A-36CC-472A-A232-C45C5AB026BA}" type="pres">
      <dgm:prSet presAssocID="{5E4B6821-C6CF-4E11-8A88-4BB44E9BCD86}" presName="textNode" presStyleLbl="node1" presStyleIdx="3" presStyleCnt="9" custScaleX="404764" custScaleY="115310" custLinFactX="-593885" custLinFactNeighborX="-600000" custLinFactNeighborY="2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672134-8865-4CA2-BCAB-116F43EBE436}" type="pres">
      <dgm:prSet presAssocID="{95BB8CD6-95A7-4D28-8BA7-94128556A1EC}" presName="sibTrans" presStyleCnt="0"/>
      <dgm:spPr/>
    </dgm:pt>
    <dgm:pt modelId="{7A47D4BB-1C87-4061-943F-FDE8D3199681}" type="pres">
      <dgm:prSet presAssocID="{C87CD043-9B27-457F-A152-D5AEC19C72FA}" presName="textNode" presStyleLbl="node1" presStyleIdx="4" presStyleCnt="9" custAng="0" custScaleX="246650" custScaleY="67742" custLinFactX="-251886" custLinFactNeighborX="-300000" custLinFactNeighborY="-540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C79C4-04B2-4637-BBB8-A27B92D6B576}" type="pres">
      <dgm:prSet presAssocID="{ED3DC95D-3AA5-4CA2-BCCA-69A10AE685C4}" presName="sibTrans" presStyleCnt="0"/>
      <dgm:spPr/>
    </dgm:pt>
    <dgm:pt modelId="{8830E0F1-8621-4945-9FE1-82AF1FA2A86D}" type="pres">
      <dgm:prSet presAssocID="{FC48F651-600D-4110-80CF-E25AEAED5F4F}" presName="textNode" presStyleLbl="node1" presStyleIdx="5" presStyleCnt="9" custScaleX="276203" custScaleY="67734" custLinFactX="-503058" custLinFactNeighborX="-600000" custLinFactNeighborY="62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6FEDA-0A34-4BBB-8AF3-64C99E5E4036}" type="pres">
      <dgm:prSet presAssocID="{ECB75B0B-97B8-4D23-B99F-EBC51D971968}" presName="sibTrans" presStyleCnt="0"/>
      <dgm:spPr/>
    </dgm:pt>
    <dgm:pt modelId="{3B6A73D9-150C-483C-8F74-764808EE7051}" type="pres">
      <dgm:prSet presAssocID="{B42BD961-D5A4-4AA5-974F-A4E4BE8BCC06}" presName="textNode" presStyleLbl="node1" presStyleIdx="6" presStyleCnt="9" custScaleX="302392" custScaleY="116130" custLinFactX="-520238" custLinFactNeighborX="-600000" custLinFactNeighborY="-2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1649A6-EE74-449F-B550-AC93B35D7BE5}" type="pres">
      <dgm:prSet presAssocID="{D840F622-962C-4C84-822A-A5A1AE4E466A}" presName="sibTrans" presStyleCnt="0"/>
      <dgm:spPr/>
    </dgm:pt>
    <dgm:pt modelId="{D07E4DEB-015E-4659-9E5A-9A855A51E1B2}" type="pres">
      <dgm:prSet presAssocID="{58874905-3C02-4CAD-BE38-910045C02CD1}" presName="textNode" presStyleLbl="node1" presStyleIdx="7" presStyleCnt="9" custScaleX="417731" custScaleY="107249" custLinFactX="-200000" custLinFactNeighborX="-273113" custLinFactNeighborY="1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B7417-4DAB-4F12-8CBA-43ADDD5C616D}" type="pres">
      <dgm:prSet presAssocID="{97059508-5D48-4035-AD58-A6DCB8915C8D}" presName="sibTrans" presStyleCnt="0"/>
      <dgm:spPr/>
    </dgm:pt>
    <dgm:pt modelId="{BC8B5585-1C11-4ACD-8A20-F113462D4606}" type="pres">
      <dgm:prSet presAssocID="{226642C1-8B70-4876-B335-1003E510AEF7}" presName="textNode" presStyleLbl="node1" presStyleIdx="8" presStyleCnt="9" custScaleX="417776" custScaleY="109677" custLinFactX="-170003" custLinFactNeighborX="-200000" custLinFactNeighborY="-2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DF8652-1F63-4287-85F1-35E3E7C1A9B3}" type="presOf" srcId="{376AD649-0546-4986-B270-48BD8B9C2DDD}" destId="{359E4523-3CE0-45C6-9DAE-D1398E462510}" srcOrd="0" destOrd="0" presId="urn:microsoft.com/office/officeart/2005/8/layout/hProcess9"/>
    <dgm:cxn modelId="{63C03F16-85E6-412E-89C7-9D324067B046}" srcId="{DAB428D7-CEA9-4963-860E-9CCDC43FF83A}" destId="{FC48F651-600D-4110-80CF-E25AEAED5F4F}" srcOrd="5" destOrd="0" parTransId="{7E058298-A755-4BCC-89F4-6F4437622265}" sibTransId="{ECB75B0B-97B8-4D23-B99F-EBC51D971968}"/>
    <dgm:cxn modelId="{4EAF84BF-C8CC-4A53-8D12-929A39D4B1A1}" type="presOf" srcId="{4603CD46-E278-4501-A15D-7692205DFDB6}" destId="{17806324-A1F5-4AC7-928E-2FC2A4C0D999}" srcOrd="0" destOrd="0" presId="urn:microsoft.com/office/officeart/2005/8/layout/hProcess9"/>
    <dgm:cxn modelId="{86D0D59C-1631-416B-A42A-64E5B2E2EB39}" srcId="{DAB428D7-CEA9-4963-860E-9CCDC43FF83A}" destId="{58874905-3C02-4CAD-BE38-910045C02CD1}" srcOrd="7" destOrd="0" parTransId="{89E5B7F6-1CD2-4326-892E-F4AD15D777D6}" sibTransId="{97059508-5D48-4035-AD58-A6DCB8915C8D}"/>
    <dgm:cxn modelId="{D671E4AE-0509-44EB-BE22-0EED65FE292B}" srcId="{DAB428D7-CEA9-4963-860E-9CCDC43FF83A}" destId="{4603CD46-E278-4501-A15D-7692205DFDB6}" srcOrd="1" destOrd="0" parTransId="{EF897E41-AD1B-4E33-BC7F-0C7180EFB77F}" sibTransId="{8D1F208F-055D-4994-9D30-446CF726E29A}"/>
    <dgm:cxn modelId="{26499D79-E5B4-4DFC-96D1-F453B2AA7D06}" type="presOf" srcId="{FC48F651-600D-4110-80CF-E25AEAED5F4F}" destId="{8830E0F1-8621-4945-9FE1-82AF1FA2A86D}" srcOrd="0" destOrd="0" presId="urn:microsoft.com/office/officeart/2005/8/layout/hProcess9"/>
    <dgm:cxn modelId="{DDE459B9-3B78-4B59-8A24-F32A4CF51C7A}" srcId="{DAB428D7-CEA9-4963-860E-9CCDC43FF83A}" destId="{376AD649-0546-4986-B270-48BD8B9C2DDD}" srcOrd="0" destOrd="0" parTransId="{A4E216E8-574E-43B1-9102-92F22D2DB727}" sibTransId="{698C7654-A6FC-47B5-8AC4-09A98841D761}"/>
    <dgm:cxn modelId="{6182CBC9-8886-4E1F-AA9C-377EB28B2416}" srcId="{DAB428D7-CEA9-4963-860E-9CCDC43FF83A}" destId="{226642C1-8B70-4876-B335-1003E510AEF7}" srcOrd="8" destOrd="0" parTransId="{BD971233-E730-47D4-9B4A-0059DAEC6797}" sibTransId="{954CC3E8-B72B-4DEE-9A66-CC11B04829C6}"/>
    <dgm:cxn modelId="{8ED15E72-17E1-4BD6-A2FC-87E27D14B9C2}" type="presOf" srcId="{DAB428D7-CEA9-4963-860E-9CCDC43FF83A}" destId="{5BD95D79-9D9B-46E7-A9F8-1F699A7F734D}" srcOrd="0" destOrd="0" presId="urn:microsoft.com/office/officeart/2005/8/layout/hProcess9"/>
    <dgm:cxn modelId="{F215AD69-72E8-4030-AFEC-4FADA13FA331}" srcId="{DAB428D7-CEA9-4963-860E-9CCDC43FF83A}" destId="{5E4B6821-C6CF-4E11-8A88-4BB44E9BCD86}" srcOrd="3" destOrd="0" parTransId="{12F28901-07B4-41DC-B648-D2787CE95BAC}" sibTransId="{95BB8CD6-95A7-4D28-8BA7-94128556A1EC}"/>
    <dgm:cxn modelId="{080DC855-0AB6-4A0C-8ABC-434523D5D852}" srcId="{DAB428D7-CEA9-4963-860E-9CCDC43FF83A}" destId="{338BBF15-131E-46E8-859C-DEB78E167E2A}" srcOrd="2" destOrd="0" parTransId="{B305E0C3-2B69-4515-9E57-271591586A07}" sibTransId="{17D191D6-0041-4629-898C-178BABFF684A}"/>
    <dgm:cxn modelId="{D9E7B16E-6171-4A49-8AF5-082A33BF5D7A}" type="presOf" srcId="{C87CD043-9B27-457F-A152-D5AEC19C72FA}" destId="{7A47D4BB-1C87-4061-943F-FDE8D3199681}" srcOrd="0" destOrd="0" presId="urn:microsoft.com/office/officeart/2005/8/layout/hProcess9"/>
    <dgm:cxn modelId="{DE64441E-C288-4FF7-9384-D15C9CD5FAC3}" type="presOf" srcId="{226642C1-8B70-4876-B335-1003E510AEF7}" destId="{BC8B5585-1C11-4ACD-8A20-F113462D4606}" srcOrd="0" destOrd="0" presId="urn:microsoft.com/office/officeart/2005/8/layout/hProcess9"/>
    <dgm:cxn modelId="{6E0AD458-F5FF-4AC3-8D26-D00F53C90B9B}" type="presOf" srcId="{5E4B6821-C6CF-4E11-8A88-4BB44E9BCD86}" destId="{361BED7A-36CC-472A-A232-C45C5AB026BA}" srcOrd="0" destOrd="0" presId="urn:microsoft.com/office/officeart/2005/8/layout/hProcess9"/>
    <dgm:cxn modelId="{4388E22C-7F51-45C2-AEE7-A92552060CBA}" type="presOf" srcId="{338BBF15-131E-46E8-859C-DEB78E167E2A}" destId="{EB386966-3D85-45C0-9270-4C222506748B}" srcOrd="0" destOrd="0" presId="urn:microsoft.com/office/officeart/2005/8/layout/hProcess9"/>
    <dgm:cxn modelId="{D8660621-0E3E-4484-8F64-77A8E5F465C9}" type="presOf" srcId="{58874905-3C02-4CAD-BE38-910045C02CD1}" destId="{D07E4DEB-015E-4659-9E5A-9A855A51E1B2}" srcOrd="0" destOrd="0" presId="urn:microsoft.com/office/officeart/2005/8/layout/hProcess9"/>
    <dgm:cxn modelId="{CADE31DA-1B73-4F83-97D7-8BAACD3B7DF6}" type="presOf" srcId="{B42BD961-D5A4-4AA5-974F-A4E4BE8BCC06}" destId="{3B6A73D9-150C-483C-8F74-764808EE7051}" srcOrd="0" destOrd="0" presId="urn:microsoft.com/office/officeart/2005/8/layout/hProcess9"/>
    <dgm:cxn modelId="{AE335DA5-02BF-4020-98F3-06D53393C714}" srcId="{DAB428D7-CEA9-4963-860E-9CCDC43FF83A}" destId="{B42BD961-D5A4-4AA5-974F-A4E4BE8BCC06}" srcOrd="6" destOrd="0" parTransId="{9561C73F-BB5A-47FA-B682-3BB6F86961A3}" sibTransId="{D840F622-962C-4C84-822A-A5A1AE4E466A}"/>
    <dgm:cxn modelId="{53D308DD-F77C-4AD1-A77D-9691B328152D}" srcId="{DAB428D7-CEA9-4963-860E-9CCDC43FF83A}" destId="{C87CD043-9B27-457F-A152-D5AEC19C72FA}" srcOrd="4" destOrd="0" parTransId="{4D72927F-B0E0-4AFA-BC63-0F36AF77F502}" sibTransId="{ED3DC95D-3AA5-4CA2-BCCA-69A10AE685C4}"/>
    <dgm:cxn modelId="{A556609C-39A1-4100-9961-19BF1086477D}" type="presParOf" srcId="{5BD95D79-9D9B-46E7-A9F8-1F699A7F734D}" destId="{3BEF29D7-B016-42C8-9A62-EFACCEBFD2EF}" srcOrd="0" destOrd="0" presId="urn:microsoft.com/office/officeart/2005/8/layout/hProcess9"/>
    <dgm:cxn modelId="{EA9BB967-F4F7-4071-9BD1-B39D561DD70C}" type="presParOf" srcId="{5BD95D79-9D9B-46E7-A9F8-1F699A7F734D}" destId="{F63318C9-0ABD-4FDE-A532-45F6972CB06D}" srcOrd="1" destOrd="0" presId="urn:microsoft.com/office/officeart/2005/8/layout/hProcess9"/>
    <dgm:cxn modelId="{6C4859C6-F00B-4C15-99ED-FBE1D74D652D}" type="presParOf" srcId="{F63318C9-0ABD-4FDE-A532-45F6972CB06D}" destId="{359E4523-3CE0-45C6-9DAE-D1398E462510}" srcOrd="0" destOrd="0" presId="urn:microsoft.com/office/officeart/2005/8/layout/hProcess9"/>
    <dgm:cxn modelId="{72356A14-BF13-478B-A084-C6A469C63E1C}" type="presParOf" srcId="{F63318C9-0ABD-4FDE-A532-45F6972CB06D}" destId="{CED65806-9C4C-4D33-B2F6-45AD8E9960D4}" srcOrd="1" destOrd="0" presId="urn:microsoft.com/office/officeart/2005/8/layout/hProcess9"/>
    <dgm:cxn modelId="{0EA368DD-05A4-4528-B928-0F55A4DB7FB2}" type="presParOf" srcId="{F63318C9-0ABD-4FDE-A532-45F6972CB06D}" destId="{17806324-A1F5-4AC7-928E-2FC2A4C0D999}" srcOrd="2" destOrd="0" presId="urn:microsoft.com/office/officeart/2005/8/layout/hProcess9"/>
    <dgm:cxn modelId="{AEC2D4D2-B238-47C9-A2AC-CF0FDDD70A0C}" type="presParOf" srcId="{F63318C9-0ABD-4FDE-A532-45F6972CB06D}" destId="{ACF183BC-9976-473E-9969-7F19F5EF50B9}" srcOrd="3" destOrd="0" presId="urn:microsoft.com/office/officeart/2005/8/layout/hProcess9"/>
    <dgm:cxn modelId="{16D59702-3A72-4294-9D20-FEB3BD54F9F3}" type="presParOf" srcId="{F63318C9-0ABD-4FDE-A532-45F6972CB06D}" destId="{EB386966-3D85-45C0-9270-4C222506748B}" srcOrd="4" destOrd="0" presId="urn:microsoft.com/office/officeart/2005/8/layout/hProcess9"/>
    <dgm:cxn modelId="{FCF9C442-1F47-4D45-BDE5-611CD2D5C59F}" type="presParOf" srcId="{F63318C9-0ABD-4FDE-A532-45F6972CB06D}" destId="{9148A667-9D19-4108-8954-EF9407F7CA32}" srcOrd="5" destOrd="0" presId="urn:microsoft.com/office/officeart/2005/8/layout/hProcess9"/>
    <dgm:cxn modelId="{7A693975-80F0-42CA-AFD1-00F5988218BD}" type="presParOf" srcId="{F63318C9-0ABD-4FDE-A532-45F6972CB06D}" destId="{361BED7A-36CC-472A-A232-C45C5AB026BA}" srcOrd="6" destOrd="0" presId="urn:microsoft.com/office/officeart/2005/8/layout/hProcess9"/>
    <dgm:cxn modelId="{C199D4A2-1E09-49E9-A3BB-C03756EA28B9}" type="presParOf" srcId="{F63318C9-0ABD-4FDE-A532-45F6972CB06D}" destId="{C7672134-8865-4CA2-BCAB-116F43EBE436}" srcOrd="7" destOrd="0" presId="urn:microsoft.com/office/officeart/2005/8/layout/hProcess9"/>
    <dgm:cxn modelId="{713A9747-FA33-4463-AAC6-045504D89AE8}" type="presParOf" srcId="{F63318C9-0ABD-4FDE-A532-45F6972CB06D}" destId="{7A47D4BB-1C87-4061-943F-FDE8D3199681}" srcOrd="8" destOrd="0" presId="urn:microsoft.com/office/officeart/2005/8/layout/hProcess9"/>
    <dgm:cxn modelId="{973B7467-AEEC-412C-B946-DD896190A051}" type="presParOf" srcId="{F63318C9-0ABD-4FDE-A532-45F6972CB06D}" destId="{D78C79C4-04B2-4637-BBB8-A27B92D6B576}" srcOrd="9" destOrd="0" presId="urn:microsoft.com/office/officeart/2005/8/layout/hProcess9"/>
    <dgm:cxn modelId="{0612CBD2-C55C-429B-9F64-E9763D197AC6}" type="presParOf" srcId="{F63318C9-0ABD-4FDE-A532-45F6972CB06D}" destId="{8830E0F1-8621-4945-9FE1-82AF1FA2A86D}" srcOrd="10" destOrd="0" presId="urn:microsoft.com/office/officeart/2005/8/layout/hProcess9"/>
    <dgm:cxn modelId="{9AC89CE8-8AE9-4CE1-B720-1A86253E3D05}" type="presParOf" srcId="{F63318C9-0ABD-4FDE-A532-45F6972CB06D}" destId="{AF36FEDA-0A34-4BBB-8AF3-64C99E5E4036}" srcOrd="11" destOrd="0" presId="urn:microsoft.com/office/officeart/2005/8/layout/hProcess9"/>
    <dgm:cxn modelId="{84CF438F-D6D3-44CC-9F37-E9BF59DDCCA0}" type="presParOf" srcId="{F63318C9-0ABD-4FDE-A532-45F6972CB06D}" destId="{3B6A73D9-150C-483C-8F74-764808EE7051}" srcOrd="12" destOrd="0" presId="urn:microsoft.com/office/officeart/2005/8/layout/hProcess9"/>
    <dgm:cxn modelId="{A2F5CF3C-32BF-49E1-BC81-4CFBC963DD30}" type="presParOf" srcId="{F63318C9-0ABD-4FDE-A532-45F6972CB06D}" destId="{021649A6-EE74-449F-B550-AC93B35D7BE5}" srcOrd="13" destOrd="0" presId="urn:microsoft.com/office/officeart/2005/8/layout/hProcess9"/>
    <dgm:cxn modelId="{AC44F7B0-2F08-4B3A-9C77-F5AD7904C5A6}" type="presParOf" srcId="{F63318C9-0ABD-4FDE-A532-45F6972CB06D}" destId="{D07E4DEB-015E-4659-9E5A-9A855A51E1B2}" srcOrd="14" destOrd="0" presId="urn:microsoft.com/office/officeart/2005/8/layout/hProcess9"/>
    <dgm:cxn modelId="{4FE0984B-0886-482F-A427-CFD5E2C96F0A}" type="presParOf" srcId="{F63318C9-0ABD-4FDE-A532-45F6972CB06D}" destId="{3D5B7417-4DAB-4F12-8CBA-43ADDD5C616D}" srcOrd="15" destOrd="0" presId="urn:microsoft.com/office/officeart/2005/8/layout/hProcess9"/>
    <dgm:cxn modelId="{8BF40D7E-8D25-488F-ADEB-893845D23A25}" type="presParOf" srcId="{F63318C9-0ABD-4FDE-A532-45F6972CB06D}" destId="{BC8B5585-1C11-4ACD-8A20-F113462D4606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E0F5E-6201-4560-9954-30F22404E6FD}">
      <dsp:nvSpPr>
        <dsp:cNvPr id="0" name=""/>
        <dsp:cNvSpPr/>
      </dsp:nvSpPr>
      <dsp:spPr>
        <a:xfrm>
          <a:off x="2976591" y="1014685"/>
          <a:ext cx="3448509" cy="847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415"/>
              </a:lnTo>
              <a:lnTo>
                <a:pt x="3448509" y="760415"/>
              </a:lnTo>
              <a:lnTo>
                <a:pt x="3448509" y="84732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BE6E8-D640-4B02-B0B9-3E049EB28C0F}">
      <dsp:nvSpPr>
        <dsp:cNvPr id="0" name=""/>
        <dsp:cNvSpPr/>
      </dsp:nvSpPr>
      <dsp:spPr>
        <a:xfrm>
          <a:off x="2976591" y="1014685"/>
          <a:ext cx="2446935" cy="847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415"/>
              </a:lnTo>
              <a:lnTo>
                <a:pt x="2446935" y="760415"/>
              </a:lnTo>
              <a:lnTo>
                <a:pt x="2446935" y="84732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24B78-2D47-4E1D-AA2E-0B466C71FF6D}">
      <dsp:nvSpPr>
        <dsp:cNvPr id="0" name=""/>
        <dsp:cNvSpPr/>
      </dsp:nvSpPr>
      <dsp:spPr>
        <a:xfrm>
          <a:off x="2976591" y="1014685"/>
          <a:ext cx="1445361" cy="847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415"/>
              </a:lnTo>
              <a:lnTo>
                <a:pt x="1445361" y="760415"/>
              </a:lnTo>
              <a:lnTo>
                <a:pt x="1445361" y="84732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56C521-3832-487F-AEDE-687FF9098AEF}">
      <dsp:nvSpPr>
        <dsp:cNvPr id="0" name=""/>
        <dsp:cNvSpPr/>
      </dsp:nvSpPr>
      <dsp:spPr>
        <a:xfrm>
          <a:off x="2976591" y="1014685"/>
          <a:ext cx="443788" cy="847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415"/>
              </a:lnTo>
              <a:lnTo>
                <a:pt x="443788" y="760415"/>
              </a:lnTo>
              <a:lnTo>
                <a:pt x="443788" y="84732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6C17B-6456-4F18-8A0E-1376057A4115}">
      <dsp:nvSpPr>
        <dsp:cNvPr id="0" name=""/>
        <dsp:cNvSpPr/>
      </dsp:nvSpPr>
      <dsp:spPr>
        <a:xfrm>
          <a:off x="2418805" y="1014685"/>
          <a:ext cx="557785" cy="847329"/>
        </a:xfrm>
        <a:custGeom>
          <a:avLst/>
          <a:gdLst/>
          <a:ahLst/>
          <a:cxnLst/>
          <a:rect l="0" t="0" r="0" b="0"/>
          <a:pathLst>
            <a:path>
              <a:moveTo>
                <a:pt x="557785" y="0"/>
              </a:moveTo>
              <a:lnTo>
                <a:pt x="557785" y="760415"/>
              </a:lnTo>
              <a:lnTo>
                <a:pt x="0" y="760415"/>
              </a:lnTo>
              <a:lnTo>
                <a:pt x="0" y="84732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593B7-51D2-430A-8697-79E8CB293FCC}">
      <dsp:nvSpPr>
        <dsp:cNvPr id="0" name=""/>
        <dsp:cNvSpPr/>
      </dsp:nvSpPr>
      <dsp:spPr>
        <a:xfrm>
          <a:off x="1417232" y="1014685"/>
          <a:ext cx="1559359" cy="847329"/>
        </a:xfrm>
        <a:custGeom>
          <a:avLst/>
          <a:gdLst/>
          <a:ahLst/>
          <a:cxnLst/>
          <a:rect l="0" t="0" r="0" b="0"/>
          <a:pathLst>
            <a:path>
              <a:moveTo>
                <a:pt x="1559359" y="0"/>
              </a:moveTo>
              <a:lnTo>
                <a:pt x="1559359" y="760415"/>
              </a:lnTo>
              <a:lnTo>
                <a:pt x="0" y="760415"/>
              </a:lnTo>
              <a:lnTo>
                <a:pt x="0" y="84732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5D912-39B4-48AA-82FB-AEE1AB0C884C}">
      <dsp:nvSpPr>
        <dsp:cNvPr id="0" name=""/>
        <dsp:cNvSpPr/>
      </dsp:nvSpPr>
      <dsp:spPr>
        <a:xfrm>
          <a:off x="415658" y="1014685"/>
          <a:ext cx="2560932" cy="847329"/>
        </a:xfrm>
        <a:custGeom>
          <a:avLst/>
          <a:gdLst/>
          <a:ahLst/>
          <a:cxnLst/>
          <a:rect l="0" t="0" r="0" b="0"/>
          <a:pathLst>
            <a:path>
              <a:moveTo>
                <a:pt x="2560932" y="0"/>
              </a:moveTo>
              <a:lnTo>
                <a:pt x="2560932" y="760415"/>
              </a:lnTo>
              <a:lnTo>
                <a:pt x="0" y="760415"/>
              </a:lnTo>
              <a:lnTo>
                <a:pt x="0" y="84732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3EE79-9C64-4C2A-9949-EB5483F2CFD7}">
      <dsp:nvSpPr>
        <dsp:cNvPr id="0" name=""/>
        <dsp:cNvSpPr/>
      </dsp:nvSpPr>
      <dsp:spPr>
        <a:xfrm>
          <a:off x="119403" y="0"/>
          <a:ext cx="1233665" cy="6685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ООО «ИРЦ»</a:t>
          </a:r>
          <a:endParaRPr lang="ru-RU" sz="14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9403" y="0"/>
        <a:ext cx="1233665" cy="668575"/>
      </dsp:txXfrm>
    </dsp:sp>
    <dsp:sp modelId="{57AF1C64-17DD-405B-BD28-9093A7026B00}">
      <dsp:nvSpPr>
        <dsp:cNvPr id="0" name=""/>
        <dsp:cNvSpPr/>
      </dsp:nvSpPr>
      <dsp:spPr>
        <a:xfrm>
          <a:off x="1623676" y="0"/>
          <a:ext cx="2705830" cy="10146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ООО "Управляющая компания </a:t>
          </a:r>
          <a:r>
            <a:rPr lang="ru-RU" sz="1800" b="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Первореченского</a:t>
          </a:r>
          <a:r>
            <a:rPr lang="ru-RU" sz="18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района"</a:t>
          </a:r>
          <a:endParaRPr lang="ru-RU" sz="18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23676" y="0"/>
        <a:ext cx="2705830" cy="1014685"/>
      </dsp:txXfrm>
    </dsp:sp>
    <dsp:sp modelId="{1AA1130E-C19D-42EE-B4D7-79EBD64C067F}">
      <dsp:nvSpPr>
        <dsp:cNvPr id="0" name=""/>
        <dsp:cNvSpPr/>
      </dsp:nvSpPr>
      <dsp:spPr>
        <a:xfrm>
          <a:off x="1784" y="1862014"/>
          <a:ext cx="827746" cy="13529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Техническое </a:t>
          </a:r>
          <a:r>
            <a:rPr lang="ru-RU" sz="14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обслуживание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 ед.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84" y="1862014"/>
        <a:ext cx="827746" cy="1352915"/>
      </dsp:txXfrm>
    </dsp:sp>
    <dsp:sp modelId="{26180FEF-0370-49ED-9BB5-59F51090A179}">
      <dsp:nvSpPr>
        <dsp:cNvPr id="0" name=""/>
        <dsp:cNvSpPr/>
      </dsp:nvSpPr>
      <dsp:spPr>
        <a:xfrm>
          <a:off x="1003358" y="1862014"/>
          <a:ext cx="827746" cy="13529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Санитарное обслуживание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 ед.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03358" y="1862014"/>
        <a:ext cx="827746" cy="1352915"/>
      </dsp:txXfrm>
    </dsp:sp>
    <dsp:sp modelId="{5BCCE62D-0E86-4EB9-81FB-BB386DE21D47}">
      <dsp:nvSpPr>
        <dsp:cNvPr id="0" name=""/>
        <dsp:cNvSpPr/>
      </dsp:nvSpPr>
      <dsp:spPr>
        <a:xfrm>
          <a:off x="2004932" y="1862014"/>
          <a:ext cx="827746" cy="13529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Аварийная </a:t>
          </a:r>
          <a:r>
            <a:rPr lang="ru-RU" sz="14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служба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ед.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04932" y="1862014"/>
        <a:ext cx="827746" cy="1352915"/>
      </dsp:txXfrm>
    </dsp:sp>
    <dsp:sp modelId="{8B3EC2AE-0EF2-4A68-BE48-683D7320DCFC}">
      <dsp:nvSpPr>
        <dsp:cNvPr id="0" name=""/>
        <dsp:cNvSpPr/>
      </dsp:nvSpPr>
      <dsp:spPr>
        <a:xfrm>
          <a:off x="3006506" y="1862014"/>
          <a:ext cx="827746" cy="13529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Лифтовая служба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ед.</a:t>
          </a:r>
          <a:endParaRPr lang="ru-RU" sz="14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06506" y="1862014"/>
        <a:ext cx="827746" cy="1352915"/>
      </dsp:txXfrm>
    </dsp:sp>
    <dsp:sp modelId="{449D5E9C-13BD-409C-8242-0AEFB51F9E2D}">
      <dsp:nvSpPr>
        <dsp:cNvPr id="0" name=""/>
        <dsp:cNvSpPr/>
      </dsp:nvSpPr>
      <dsp:spPr>
        <a:xfrm>
          <a:off x="4008079" y="1862014"/>
          <a:ext cx="827746" cy="13529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Вывоз ТБО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ед.</a:t>
          </a:r>
          <a:endParaRPr lang="ru-RU" sz="14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08079" y="1862014"/>
        <a:ext cx="827746" cy="1352915"/>
      </dsp:txXfrm>
    </dsp:sp>
    <dsp:sp modelId="{2926CB59-783B-4E72-9D6C-6A0A9D386394}">
      <dsp:nvSpPr>
        <dsp:cNvPr id="0" name=""/>
        <dsp:cNvSpPr/>
      </dsp:nvSpPr>
      <dsp:spPr>
        <a:xfrm>
          <a:off x="5009653" y="1862014"/>
          <a:ext cx="827746" cy="13529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Ремонт МКД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18 ед.</a:t>
          </a:r>
          <a:endParaRPr lang="ru-RU" sz="14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09653" y="1862014"/>
        <a:ext cx="827746" cy="1352915"/>
      </dsp:txXfrm>
    </dsp:sp>
    <dsp:sp modelId="{7E6CFA64-FEB8-4047-BF53-2D883741B1EB}">
      <dsp:nvSpPr>
        <dsp:cNvPr id="0" name=""/>
        <dsp:cNvSpPr/>
      </dsp:nvSpPr>
      <dsp:spPr>
        <a:xfrm>
          <a:off x="6011227" y="1862014"/>
          <a:ext cx="827746" cy="13529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Обслуживание тепловых узлов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 ед.</a:t>
          </a:r>
          <a:endParaRPr lang="ru-RU" sz="14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11227" y="1862014"/>
        <a:ext cx="827746" cy="1352915"/>
      </dsp:txXfrm>
    </dsp:sp>
    <dsp:sp modelId="{ED9C0A9E-D84D-456B-936A-52D83FD2137B}">
      <dsp:nvSpPr>
        <dsp:cNvPr id="0" name=""/>
        <dsp:cNvSpPr/>
      </dsp:nvSpPr>
      <dsp:spPr>
        <a:xfrm>
          <a:off x="4803374" y="0"/>
          <a:ext cx="1233665" cy="9471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МКУ  учетно-регистрационный центр</a:t>
          </a:r>
          <a:endParaRPr lang="ru-RU" sz="14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03374" y="0"/>
        <a:ext cx="1233665" cy="9471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B39F57-E8DC-4607-A6E4-3677B3394F9B}">
      <dsp:nvSpPr>
        <dsp:cNvPr id="0" name=""/>
        <dsp:cNvSpPr/>
      </dsp:nvSpPr>
      <dsp:spPr>
        <a:xfrm>
          <a:off x="3173" y="176646"/>
          <a:ext cx="6477546" cy="7741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Генеральный директор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25847" y="199320"/>
        <a:ext cx="6432198" cy="728791"/>
      </dsp:txXfrm>
    </dsp:sp>
    <dsp:sp modelId="{6AADF501-3FD9-497C-AC7B-3606C1897E4C}">
      <dsp:nvSpPr>
        <dsp:cNvPr id="0" name=""/>
        <dsp:cNvSpPr/>
      </dsp:nvSpPr>
      <dsp:spPr>
        <a:xfrm>
          <a:off x="9412" y="1052812"/>
          <a:ext cx="6471307" cy="6678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Заместители генерального директора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28972" y="1072372"/>
        <a:ext cx="6432187" cy="628706"/>
      </dsp:txXfrm>
    </dsp:sp>
    <dsp:sp modelId="{C058DBA1-97FA-4535-81AB-685092B11CF6}">
      <dsp:nvSpPr>
        <dsp:cNvPr id="0" name=""/>
        <dsp:cNvSpPr/>
      </dsp:nvSpPr>
      <dsp:spPr>
        <a:xfrm>
          <a:off x="7809" y="1847151"/>
          <a:ext cx="622962" cy="23288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Бухгалтерия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26055" y="1865397"/>
        <a:ext cx="586470" cy="2292376"/>
      </dsp:txXfrm>
    </dsp:sp>
    <dsp:sp modelId="{12D3AE27-6022-4E30-87D6-2AE3D62F2A91}">
      <dsp:nvSpPr>
        <dsp:cNvPr id="0" name=""/>
        <dsp:cNvSpPr/>
      </dsp:nvSpPr>
      <dsp:spPr>
        <a:xfrm>
          <a:off x="656935" y="1847151"/>
          <a:ext cx="622962" cy="23288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Офис менеджер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Кадровая служба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675181" y="1865397"/>
        <a:ext cx="586470" cy="2292376"/>
      </dsp:txXfrm>
    </dsp:sp>
    <dsp:sp modelId="{C95C1EF8-E041-41BC-BCAE-0FC45FE10194}">
      <dsp:nvSpPr>
        <dsp:cNvPr id="0" name=""/>
        <dsp:cNvSpPr/>
      </dsp:nvSpPr>
      <dsp:spPr>
        <a:xfrm>
          <a:off x="1306062" y="1847151"/>
          <a:ext cx="622962" cy="23288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bg1"/>
              </a:solidFill>
            </a:rPr>
            <a:t>Лифтовая служба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bg1"/>
              </a:solidFill>
            </a:rPr>
            <a:t>Энергетики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1324308" y="1865397"/>
        <a:ext cx="586470" cy="2292376"/>
      </dsp:txXfrm>
    </dsp:sp>
    <dsp:sp modelId="{FDF7E644-CBBB-4F16-956C-FA24F4FC8647}">
      <dsp:nvSpPr>
        <dsp:cNvPr id="0" name=""/>
        <dsp:cNvSpPr/>
      </dsp:nvSpPr>
      <dsp:spPr>
        <a:xfrm>
          <a:off x="1955189" y="1847151"/>
          <a:ext cx="622962" cy="23288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bg1"/>
              </a:solidFill>
            </a:rPr>
            <a:t>Договорной</a:t>
          </a:r>
          <a:r>
            <a:rPr lang="ru-RU" sz="500" kern="1200" smtClean="0">
              <a:solidFill>
                <a:schemeClr val="bg1"/>
              </a:solidFill>
            </a:rPr>
            <a:t> </a:t>
          </a:r>
          <a:r>
            <a:rPr lang="ru-RU" sz="1400" kern="1200" smtClean="0">
              <a:solidFill>
                <a:schemeClr val="bg1"/>
              </a:solidFill>
            </a:rPr>
            <a:t>отдел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1973435" y="1865397"/>
        <a:ext cx="586470" cy="2292376"/>
      </dsp:txXfrm>
    </dsp:sp>
    <dsp:sp modelId="{0828FBCA-FDEA-4C5A-B1EB-BA767A1B2F20}">
      <dsp:nvSpPr>
        <dsp:cNvPr id="0" name=""/>
        <dsp:cNvSpPr/>
      </dsp:nvSpPr>
      <dsp:spPr>
        <a:xfrm>
          <a:off x="2604315" y="1847151"/>
          <a:ext cx="622962" cy="23288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bg1"/>
              </a:solidFill>
            </a:rPr>
            <a:t>Правовой</a:t>
          </a:r>
          <a:r>
            <a:rPr lang="ru-RU" sz="500" kern="1200" smtClean="0">
              <a:solidFill>
                <a:schemeClr val="bg1"/>
              </a:solidFill>
            </a:rPr>
            <a:t> </a:t>
          </a:r>
          <a:r>
            <a:rPr lang="ru-RU" sz="1400" kern="1200" smtClean="0">
              <a:solidFill>
                <a:schemeClr val="bg1"/>
              </a:solidFill>
            </a:rPr>
            <a:t>отдел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2622561" y="1865397"/>
        <a:ext cx="586470" cy="2292376"/>
      </dsp:txXfrm>
    </dsp:sp>
    <dsp:sp modelId="{017AC0E9-CD79-41EC-A060-1C0BBACD540E}">
      <dsp:nvSpPr>
        <dsp:cNvPr id="0" name=""/>
        <dsp:cNvSpPr/>
      </dsp:nvSpPr>
      <dsp:spPr>
        <a:xfrm>
          <a:off x="3253442" y="1847151"/>
          <a:ext cx="622962" cy="23288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Производственно-технический</a:t>
          </a:r>
          <a:r>
            <a:rPr lang="ru-RU" sz="500" kern="1200" dirty="0" smtClean="0">
              <a:solidFill>
                <a:schemeClr val="bg1"/>
              </a:solidFill>
            </a:rPr>
            <a:t>  </a:t>
          </a:r>
          <a:r>
            <a:rPr lang="ru-RU" sz="1400" kern="1200" dirty="0" smtClean="0">
              <a:solidFill>
                <a:schemeClr val="bg1"/>
              </a:solidFill>
            </a:rPr>
            <a:t>отдел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3271688" y="1865397"/>
        <a:ext cx="586470" cy="2292376"/>
      </dsp:txXfrm>
    </dsp:sp>
    <dsp:sp modelId="{057A47CE-5F08-4CCC-95B5-382ADBC26617}">
      <dsp:nvSpPr>
        <dsp:cNvPr id="0" name=""/>
        <dsp:cNvSpPr/>
      </dsp:nvSpPr>
      <dsp:spPr>
        <a:xfrm>
          <a:off x="3902568" y="1847151"/>
          <a:ext cx="622962" cy="23288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bg1"/>
              </a:solidFill>
            </a:rPr>
            <a:t>Планово-экономический</a:t>
          </a:r>
          <a:r>
            <a:rPr lang="ru-RU" sz="500" kern="1200" smtClean="0">
              <a:solidFill>
                <a:schemeClr val="bg1"/>
              </a:solidFill>
            </a:rPr>
            <a:t>  </a:t>
          </a:r>
          <a:r>
            <a:rPr lang="ru-RU" sz="1400" kern="1200" smtClean="0">
              <a:solidFill>
                <a:schemeClr val="bg1"/>
              </a:solidFill>
            </a:rPr>
            <a:t>отдел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3920814" y="1865397"/>
        <a:ext cx="586470" cy="2292376"/>
      </dsp:txXfrm>
    </dsp:sp>
    <dsp:sp modelId="{651C4C3C-3964-4BFB-AC3C-752E30E852C1}">
      <dsp:nvSpPr>
        <dsp:cNvPr id="0" name=""/>
        <dsp:cNvSpPr/>
      </dsp:nvSpPr>
      <dsp:spPr>
        <a:xfrm>
          <a:off x="4551695" y="1847151"/>
          <a:ext cx="622962" cy="23288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bg1"/>
              </a:solidFill>
            </a:rPr>
            <a:t>Санитарный</a:t>
          </a:r>
          <a:r>
            <a:rPr lang="ru-RU" sz="500" kern="1200" smtClean="0">
              <a:solidFill>
                <a:schemeClr val="bg1"/>
              </a:solidFill>
            </a:rPr>
            <a:t> </a:t>
          </a:r>
          <a:r>
            <a:rPr lang="ru-RU" sz="1400" kern="1200" smtClean="0">
              <a:solidFill>
                <a:schemeClr val="bg1"/>
              </a:solidFill>
            </a:rPr>
            <a:t>отдел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4569941" y="1865397"/>
        <a:ext cx="586470" cy="2292376"/>
      </dsp:txXfrm>
    </dsp:sp>
    <dsp:sp modelId="{8B869C42-AAE3-4804-94B0-70186FFBC62F}">
      <dsp:nvSpPr>
        <dsp:cNvPr id="0" name=""/>
        <dsp:cNvSpPr/>
      </dsp:nvSpPr>
      <dsp:spPr>
        <a:xfrm>
          <a:off x="5200821" y="1847151"/>
          <a:ext cx="622962" cy="23288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bg1"/>
              </a:solidFill>
            </a:rPr>
            <a:t>Отдел по</a:t>
          </a:r>
          <a:r>
            <a:rPr lang="ru-RU" sz="500" kern="1200" smtClean="0">
              <a:solidFill>
                <a:schemeClr val="bg1"/>
              </a:solidFill>
            </a:rPr>
            <a:t> </a:t>
          </a:r>
          <a:r>
            <a:rPr lang="ru-RU" sz="1400" kern="1200" smtClean="0">
              <a:solidFill>
                <a:schemeClr val="bg1"/>
              </a:solidFill>
            </a:rPr>
            <a:t>работе</a:t>
          </a:r>
          <a:r>
            <a:rPr lang="ru-RU" sz="500" kern="1200" smtClean="0">
              <a:solidFill>
                <a:schemeClr val="bg1"/>
              </a:solidFill>
            </a:rPr>
            <a:t> с </a:t>
          </a:r>
          <a:r>
            <a:rPr lang="ru-RU" sz="1400" kern="1200" smtClean="0">
              <a:solidFill>
                <a:schemeClr val="bg1"/>
              </a:solidFill>
            </a:rPr>
            <a:t>общественностью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5219067" y="1865397"/>
        <a:ext cx="586470" cy="2292376"/>
      </dsp:txXfrm>
    </dsp:sp>
    <dsp:sp modelId="{0BC89D91-2390-47B3-8DDA-152C13156702}">
      <dsp:nvSpPr>
        <dsp:cNvPr id="0" name=""/>
        <dsp:cNvSpPr/>
      </dsp:nvSpPr>
      <dsp:spPr>
        <a:xfrm>
          <a:off x="5849948" y="1847151"/>
          <a:ext cx="622962" cy="23288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bg1"/>
              </a:solidFill>
            </a:rPr>
            <a:t>Отдел</a:t>
          </a:r>
          <a:r>
            <a:rPr lang="ru-RU" sz="1300" kern="1200" smtClean="0">
              <a:solidFill>
                <a:schemeClr val="bg1"/>
              </a:solidFill>
            </a:rPr>
            <a:t> </a:t>
          </a:r>
          <a:r>
            <a:rPr lang="ru-RU" sz="1400" kern="1200" smtClean="0">
              <a:solidFill>
                <a:schemeClr val="bg1"/>
              </a:solidFill>
            </a:rPr>
            <a:t>АСУ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5868194" y="1865397"/>
        <a:ext cx="586470" cy="22923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19890-A74B-456C-84B3-48B9B5C23F5C}">
      <dsp:nvSpPr>
        <dsp:cNvPr id="0" name=""/>
        <dsp:cNvSpPr/>
      </dsp:nvSpPr>
      <dsp:spPr>
        <a:xfrm>
          <a:off x="337215" y="74560"/>
          <a:ext cx="2968396" cy="6911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ООО «Управляющая компания </a:t>
          </a:r>
          <a:r>
            <a:rPr lang="ru-RU" sz="160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Первореченского</a:t>
          </a:r>
          <a:r>
            <a:rPr lang="ru-RU" sz="16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района»</a:t>
          </a:r>
          <a:endParaRPr lang="ru-RU" sz="16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7457" y="94802"/>
        <a:ext cx="2927912" cy="650629"/>
      </dsp:txXfrm>
    </dsp:sp>
    <dsp:sp modelId="{03B48F14-411C-4342-9D62-C6DADF1AD8ED}">
      <dsp:nvSpPr>
        <dsp:cNvPr id="0" name=""/>
        <dsp:cNvSpPr/>
      </dsp:nvSpPr>
      <dsp:spPr>
        <a:xfrm>
          <a:off x="634055" y="765674"/>
          <a:ext cx="100763" cy="2445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5738"/>
              </a:lnTo>
              <a:lnTo>
                <a:pt x="100763" y="244573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E2D7F-0CEC-4EA4-90EF-731E4DFCA163}">
      <dsp:nvSpPr>
        <dsp:cNvPr id="0" name=""/>
        <dsp:cNvSpPr/>
      </dsp:nvSpPr>
      <dsp:spPr>
        <a:xfrm>
          <a:off x="734819" y="2662099"/>
          <a:ext cx="2878612" cy="10986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Начальники отделов: 8 чел.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Инженеры(ведущие специалисты): 34 чел.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Рабочий персонал: 1 чел.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Диспетчер: 3 чел.</a:t>
          </a:r>
          <a:endParaRPr lang="ru-RU" sz="1200" kern="1200" dirty="0"/>
        </a:p>
      </dsp:txBody>
      <dsp:txXfrm>
        <a:off x="766997" y="2694277"/>
        <a:ext cx="2814256" cy="1034271"/>
      </dsp:txXfrm>
    </dsp:sp>
    <dsp:sp modelId="{6963B653-002C-4993-9C06-B6F945CD791C}">
      <dsp:nvSpPr>
        <dsp:cNvPr id="0" name=""/>
        <dsp:cNvSpPr/>
      </dsp:nvSpPr>
      <dsp:spPr>
        <a:xfrm>
          <a:off x="588335" y="765674"/>
          <a:ext cx="91440" cy="13134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13444"/>
              </a:lnTo>
              <a:lnTo>
                <a:pt x="132691" y="131344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F4568-FA64-4A95-9017-AEBA74B0DB57}">
      <dsp:nvSpPr>
        <dsp:cNvPr id="0" name=""/>
        <dsp:cNvSpPr/>
      </dsp:nvSpPr>
      <dsp:spPr>
        <a:xfrm>
          <a:off x="721026" y="1636601"/>
          <a:ext cx="2468641" cy="885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Заместители генерального директора: 5 чел.</a:t>
          </a:r>
          <a:endParaRPr lang="ru-RU" sz="1200" kern="1200" dirty="0"/>
        </a:p>
      </dsp:txBody>
      <dsp:txXfrm>
        <a:off x="746948" y="1662523"/>
        <a:ext cx="2416797" cy="833189"/>
      </dsp:txXfrm>
    </dsp:sp>
    <dsp:sp modelId="{84DC0BC8-09C3-4567-965F-D68BE9660374}">
      <dsp:nvSpPr>
        <dsp:cNvPr id="0" name=""/>
        <dsp:cNvSpPr/>
      </dsp:nvSpPr>
      <dsp:spPr>
        <a:xfrm>
          <a:off x="588335" y="765674"/>
          <a:ext cx="91440" cy="4301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0162"/>
              </a:lnTo>
              <a:lnTo>
                <a:pt x="54724" y="43016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07204B-EC47-4548-90EC-ED11C5E21C18}">
      <dsp:nvSpPr>
        <dsp:cNvPr id="0" name=""/>
        <dsp:cNvSpPr/>
      </dsp:nvSpPr>
      <dsp:spPr>
        <a:xfrm>
          <a:off x="643060" y="856827"/>
          <a:ext cx="2554283" cy="678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Генеральный директор: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 чел.</a:t>
          </a:r>
          <a:endParaRPr lang="ru-RU" sz="1200" kern="1200" dirty="0"/>
        </a:p>
      </dsp:txBody>
      <dsp:txXfrm>
        <a:off x="662918" y="876685"/>
        <a:ext cx="2514567" cy="638301"/>
      </dsp:txXfrm>
    </dsp:sp>
    <dsp:sp modelId="{EC226D01-E0D1-4C33-9AEC-0563AA1A5515}">
      <dsp:nvSpPr>
        <dsp:cNvPr id="0" name=""/>
        <dsp:cNvSpPr/>
      </dsp:nvSpPr>
      <dsp:spPr>
        <a:xfrm>
          <a:off x="3918075" y="74560"/>
          <a:ext cx="2678253" cy="598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Обслуживающие организации</a:t>
          </a:r>
          <a:endParaRPr lang="ru-RU" sz="16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35600" y="92085"/>
        <a:ext cx="2643203" cy="563283"/>
      </dsp:txXfrm>
    </dsp:sp>
    <dsp:sp modelId="{49990462-A651-42F5-9397-B6AE473D7092}">
      <dsp:nvSpPr>
        <dsp:cNvPr id="0" name=""/>
        <dsp:cNvSpPr/>
      </dsp:nvSpPr>
      <dsp:spPr>
        <a:xfrm>
          <a:off x="4185900" y="672894"/>
          <a:ext cx="187830" cy="1534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4417"/>
              </a:lnTo>
              <a:lnTo>
                <a:pt x="187830" y="153441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934402-E57D-4CB1-883B-EDB6E10933E0}">
      <dsp:nvSpPr>
        <dsp:cNvPr id="0" name=""/>
        <dsp:cNvSpPr/>
      </dsp:nvSpPr>
      <dsp:spPr>
        <a:xfrm>
          <a:off x="4373730" y="905830"/>
          <a:ext cx="3187117" cy="2602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Директора обслуживающих организаций: 12 чел.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Инженер: 10 чел.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Мастер: 15 чел.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Слесарь – сантехник: 85 чел.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/>
            <a:t>Электрогазосварщик</a:t>
          </a:r>
          <a:r>
            <a:rPr lang="ru-RU" sz="1200" kern="1200" dirty="0" smtClean="0"/>
            <a:t>: 21 чел.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Электрик: 25 чел.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Уборщик МОП: 132 чел.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Дворник: 173 чел.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/>
            <a:t>Мусоропроводчик</a:t>
          </a:r>
          <a:r>
            <a:rPr lang="ru-RU" sz="1200" kern="1200" dirty="0" smtClean="0"/>
            <a:t>: 81 чел.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Разнорабочие: 85 чел.</a:t>
          </a:r>
          <a:endParaRPr lang="ru-RU" sz="1200" kern="1200" dirty="0"/>
        </a:p>
      </dsp:txBody>
      <dsp:txXfrm>
        <a:off x="4449968" y="982068"/>
        <a:ext cx="3034641" cy="2450486"/>
      </dsp:txXfrm>
    </dsp:sp>
    <dsp:sp modelId="{7066832A-0545-44FE-B030-63D4A3DA1760}">
      <dsp:nvSpPr>
        <dsp:cNvPr id="0" name=""/>
        <dsp:cNvSpPr/>
      </dsp:nvSpPr>
      <dsp:spPr>
        <a:xfrm>
          <a:off x="4185900" y="672894"/>
          <a:ext cx="164425" cy="3578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8662"/>
              </a:lnTo>
              <a:lnTo>
                <a:pt x="164425" y="357866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8E0189-F105-434E-9883-F40711F27B9B}">
      <dsp:nvSpPr>
        <dsp:cNvPr id="0" name=""/>
        <dsp:cNvSpPr/>
      </dsp:nvSpPr>
      <dsp:spPr>
        <a:xfrm>
          <a:off x="4350325" y="3626685"/>
          <a:ext cx="3271828" cy="12497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Лифтовая служба. Директор : 1 чел.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Заместители ГД :   4 чел.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Инженеры: 8 чел.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/>
            <a:t>Электромеханники</a:t>
          </a:r>
          <a:r>
            <a:rPr lang="ru-RU" sz="1200" kern="1200" dirty="0" smtClean="0"/>
            <a:t>: 15 чел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Операторы : 8 чел.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Слесарь водитель : 5 чел.</a:t>
          </a:r>
          <a:endParaRPr lang="ru-RU" sz="1200" kern="1200" dirty="0"/>
        </a:p>
      </dsp:txBody>
      <dsp:txXfrm>
        <a:off x="4386929" y="3663289"/>
        <a:ext cx="3198620" cy="11765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D52DD-96E3-46A5-94F2-9A93567938F1}">
      <dsp:nvSpPr>
        <dsp:cNvPr id="0" name=""/>
        <dsp:cNvSpPr/>
      </dsp:nvSpPr>
      <dsp:spPr>
        <a:xfrm>
          <a:off x="653642" y="2065924"/>
          <a:ext cx="138438" cy="1960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219" y="0"/>
              </a:lnTo>
              <a:lnTo>
                <a:pt x="69219" y="1960126"/>
              </a:lnTo>
              <a:lnTo>
                <a:pt x="138438" y="1960126"/>
              </a:lnTo>
            </a:path>
          </a:pathLst>
        </a:custGeom>
        <a:noFill/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>
            <a:solidFill>
              <a:schemeClr val="bg1"/>
            </a:solidFill>
          </a:endParaRPr>
        </a:p>
      </dsp:txBody>
      <dsp:txXfrm>
        <a:off x="673736" y="2996862"/>
        <a:ext cx="98250" cy="98250"/>
      </dsp:txXfrm>
    </dsp:sp>
    <dsp:sp modelId="{FDD9DB97-485C-4BA8-82B2-DC880FC0FA4A}">
      <dsp:nvSpPr>
        <dsp:cNvPr id="0" name=""/>
        <dsp:cNvSpPr/>
      </dsp:nvSpPr>
      <dsp:spPr>
        <a:xfrm>
          <a:off x="653642" y="2065924"/>
          <a:ext cx="138438" cy="1357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219" y="0"/>
              </a:lnTo>
              <a:lnTo>
                <a:pt x="69219" y="1357514"/>
              </a:lnTo>
              <a:lnTo>
                <a:pt x="138438" y="1357514"/>
              </a:lnTo>
            </a:path>
          </a:pathLst>
        </a:custGeom>
        <a:noFill/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bg1"/>
            </a:solidFill>
          </a:endParaRPr>
        </a:p>
      </dsp:txBody>
      <dsp:txXfrm>
        <a:off x="688747" y="2710567"/>
        <a:ext cx="68227" cy="68227"/>
      </dsp:txXfrm>
    </dsp:sp>
    <dsp:sp modelId="{AF102372-7B0A-48C7-B33B-4407EA9B9ADF}">
      <dsp:nvSpPr>
        <dsp:cNvPr id="0" name=""/>
        <dsp:cNvSpPr/>
      </dsp:nvSpPr>
      <dsp:spPr>
        <a:xfrm>
          <a:off x="653642" y="2065924"/>
          <a:ext cx="138438" cy="754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219" y="0"/>
              </a:lnTo>
              <a:lnTo>
                <a:pt x="69219" y="754901"/>
              </a:lnTo>
              <a:lnTo>
                <a:pt x="138438" y="754901"/>
              </a:lnTo>
            </a:path>
          </a:pathLst>
        </a:custGeom>
        <a:noFill/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bg1"/>
            </a:solidFill>
          </a:endParaRPr>
        </a:p>
      </dsp:txBody>
      <dsp:txXfrm>
        <a:off x="703674" y="2424187"/>
        <a:ext cx="38374" cy="38374"/>
      </dsp:txXfrm>
    </dsp:sp>
    <dsp:sp modelId="{F683A39A-7BBC-4C46-B690-A07F8B0FBA80}">
      <dsp:nvSpPr>
        <dsp:cNvPr id="0" name=""/>
        <dsp:cNvSpPr/>
      </dsp:nvSpPr>
      <dsp:spPr>
        <a:xfrm>
          <a:off x="653642" y="2065924"/>
          <a:ext cx="138438" cy="19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219" y="0"/>
              </a:lnTo>
              <a:lnTo>
                <a:pt x="69219" y="193720"/>
              </a:lnTo>
              <a:lnTo>
                <a:pt x="138438" y="193720"/>
              </a:lnTo>
            </a:path>
          </a:pathLst>
        </a:custGeom>
        <a:noFill/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bg1"/>
            </a:solidFill>
          </a:endParaRPr>
        </a:p>
      </dsp:txBody>
      <dsp:txXfrm>
        <a:off x="716909" y="2156831"/>
        <a:ext cx="11905" cy="11905"/>
      </dsp:txXfrm>
    </dsp:sp>
    <dsp:sp modelId="{7343519A-8ACA-4710-A6EE-636BA1AC32FD}">
      <dsp:nvSpPr>
        <dsp:cNvPr id="0" name=""/>
        <dsp:cNvSpPr/>
      </dsp:nvSpPr>
      <dsp:spPr>
        <a:xfrm>
          <a:off x="653642" y="1739894"/>
          <a:ext cx="138438" cy="326029"/>
        </a:xfrm>
        <a:custGeom>
          <a:avLst/>
          <a:gdLst/>
          <a:ahLst/>
          <a:cxnLst/>
          <a:rect l="0" t="0" r="0" b="0"/>
          <a:pathLst>
            <a:path>
              <a:moveTo>
                <a:pt x="0" y="326029"/>
              </a:moveTo>
              <a:lnTo>
                <a:pt x="69219" y="326029"/>
              </a:lnTo>
              <a:lnTo>
                <a:pt x="69219" y="0"/>
              </a:lnTo>
              <a:lnTo>
                <a:pt x="138438" y="0"/>
              </a:lnTo>
            </a:path>
          </a:pathLst>
        </a:custGeom>
        <a:noFill/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4006" y="1894054"/>
        <a:ext cx="17710" cy="17710"/>
      </dsp:txXfrm>
    </dsp:sp>
    <dsp:sp modelId="{53304290-E976-4CA7-910E-643513636CAE}">
      <dsp:nvSpPr>
        <dsp:cNvPr id="0" name=""/>
        <dsp:cNvSpPr/>
      </dsp:nvSpPr>
      <dsp:spPr>
        <a:xfrm>
          <a:off x="653642" y="1220144"/>
          <a:ext cx="138438" cy="845780"/>
        </a:xfrm>
        <a:custGeom>
          <a:avLst/>
          <a:gdLst/>
          <a:ahLst/>
          <a:cxnLst/>
          <a:rect l="0" t="0" r="0" b="0"/>
          <a:pathLst>
            <a:path>
              <a:moveTo>
                <a:pt x="0" y="845780"/>
              </a:moveTo>
              <a:lnTo>
                <a:pt x="69219" y="845780"/>
              </a:lnTo>
              <a:lnTo>
                <a:pt x="69219" y="0"/>
              </a:lnTo>
              <a:lnTo>
                <a:pt x="138438" y="0"/>
              </a:lnTo>
            </a:path>
          </a:pathLst>
        </a:custGeom>
        <a:noFill/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01435" y="1621608"/>
        <a:ext cx="42851" cy="42851"/>
      </dsp:txXfrm>
    </dsp:sp>
    <dsp:sp modelId="{8FBECCAF-B1A1-4F89-9405-32E263E57B96}">
      <dsp:nvSpPr>
        <dsp:cNvPr id="0" name=""/>
        <dsp:cNvSpPr/>
      </dsp:nvSpPr>
      <dsp:spPr>
        <a:xfrm>
          <a:off x="653642" y="757933"/>
          <a:ext cx="138438" cy="1307990"/>
        </a:xfrm>
        <a:custGeom>
          <a:avLst/>
          <a:gdLst/>
          <a:ahLst/>
          <a:cxnLst/>
          <a:rect l="0" t="0" r="0" b="0"/>
          <a:pathLst>
            <a:path>
              <a:moveTo>
                <a:pt x="0" y="1307990"/>
              </a:moveTo>
              <a:lnTo>
                <a:pt x="69219" y="1307990"/>
              </a:lnTo>
              <a:lnTo>
                <a:pt x="69219" y="0"/>
              </a:lnTo>
              <a:lnTo>
                <a:pt x="138438" y="0"/>
              </a:lnTo>
            </a:path>
          </a:pathLst>
        </a:custGeom>
        <a:noFill/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9979" y="1379046"/>
        <a:ext cx="65764" cy="65764"/>
      </dsp:txXfrm>
    </dsp:sp>
    <dsp:sp modelId="{D06183F0-143C-441F-AA9A-467E63827CBE}">
      <dsp:nvSpPr>
        <dsp:cNvPr id="0" name=""/>
        <dsp:cNvSpPr/>
      </dsp:nvSpPr>
      <dsp:spPr>
        <a:xfrm>
          <a:off x="653642" y="251645"/>
          <a:ext cx="138438" cy="1814278"/>
        </a:xfrm>
        <a:custGeom>
          <a:avLst/>
          <a:gdLst/>
          <a:ahLst/>
          <a:cxnLst/>
          <a:rect l="0" t="0" r="0" b="0"/>
          <a:pathLst>
            <a:path>
              <a:moveTo>
                <a:pt x="0" y="1814278"/>
              </a:moveTo>
              <a:lnTo>
                <a:pt x="69219" y="1814278"/>
              </a:lnTo>
              <a:lnTo>
                <a:pt x="69219" y="0"/>
              </a:lnTo>
              <a:lnTo>
                <a:pt x="138438" y="0"/>
              </a:lnTo>
            </a:path>
          </a:pathLst>
        </a:custGeom>
        <a:noFill/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0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7372" y="1113296"/>
        <a:ext cx="90977" cy="90977"/>
      </dsp:txXfrm>
    </dsp:sp>
    <dsp:sp modelId="{6B68B104-F4B8-49DD-BB8B-07906E8E1BE5}">
      <dsp:nvSpPr>
        <dsp:cNvPr id="0" name=""/>
        <dsp:cNvSpPr/>
      </dsp:nvSpPr>
      <dsp:spPr>
        <a:xfrm rot="16200000">
          <a:off x="-1393290" y="1739103"/>
          <a:ext cx="3440222" cy="653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ООО «Управляющая компания Перворченского района» </a:t>
          </a:r>
          <a:endParaRPr lang="ru-RU" sz="14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1393290" y="1739103"/>
        <a:ext cx="3440222" cy="653642"/>
      </dsp:txXfrm>
    </dsp:sp>
    <dsp:sp modelId="{671EB9F9-12A5-48FD-B737-D044A93CBA35}">
      <dsp:nvSpPr>
        <dsp:cNvPr id="0" name=""/>
        <dsp:cNvSpPr/>
      </dsp:nvSpPr>
      <dsp:spPr>
        <a:xfrm>
          <a:off x="792081" y="73648"/>
          <a:ext cx="4500937" cy="355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Специалист по работе с общественностью. Жилой массив № 1 Количество домов :41 шт.</a:t>
          </a:r>
          <a:endParaRPr lang="ru-RU" sz="14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92081" y="73648"/>
        <a:ext cx="4500937" cy="355993"/>
      </dsp:txXfrm>
    </dsp:sp>
    <dsp:sp modelId="{FEF4A5F9-9826-45DF-A55E-881B6EE0F410}">
      <dsp:nvSpPr>
        <dsp:cNvPr id="0" name=""/>
        <dsp:cNvSpPr/>
      </dsp:nvSpPr>
      <dsp:spPr>
        <a:xfrm>
          <a:off x="792081" y="579764"/>
          <a:ext cx="4500937" cy="356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Специалист по работе с общественностью. Жилой массив № 2 Количество домов :63 шт.</a:t>
          </a:r>
          <a:endParaRPr lang="ru-RU" sz="14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92081" y="579764"/>
        <a:ext cx="4500937" cy="356339"/>
      </dsp:txXfrm>
    </dsp:sp>
    <dsp:sp modelId="{07F7D804-86D3-46E2-B935-87A6084130A0}">
      <dsp:nvSpPr>
        <dsp:cNvPr id="0" name=""/>
        <dsp:cNvSpPr/>
      </dsp:nvSpPr>
      <dsp:spPr>
        <a:xfrm>
          <a:off x="792081" y="1041974"/>
          <a:ext cx="4500937" cy="356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Специалист по работе с общественностью. Жилой массив № 3 Количество домов :130 шт.</a:t>
          </a:r>
          <a:endParaRPr lang="ru-RU" sz="14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92081" y="1041974"/>
        <a:ext cx="4500937" cy="356339"/>
      </dsp:txXfrm>
    </dsp:sp>
    <dsp:sp modelId="{6E9BE977-71DA-4793-A3C7-309215EB5C7B}">
      <dsp:nvSpPr>
        <dsp:cNvPr id="0" name=""/>
        <dsp:cNvSpPr/>
      </dsp:nvSpPr>
      <dsp:spPr>
        <a:xfrm>
          <a:off x="792081" y="1561724"/>
          <a:ext cx="4500937" cy="356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Специалист по работе с общественностью. Жилой массив № 4 Количество домов :45 шт.</a:t>
          </a:r>
          <a:endParaRPr lang="ru-RU" sz="14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92081" y="1561724"/>
        <a:ext cx="4500937" cy="356339"/>
      </dsp:txXfrm>
    </dsp:sp>
    <dsp:sp modelId="{CD1D1213-5EDF-453C-AC37-DD05583282B6}">
      <dsp:nvSpPr>
        <dsp:cNvPr id="0" name=""/>
        <dsp:cNvSpPr/>
      </dsp:nvSpPr>
      <dsp:spPr>
        <a:xfrm>
          <a:off x="792081" y="2081474"/>
          <a:ext cx="4500937" cy="356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Специалист по работе с общественностью. Жилой массив № 5 Количество домов :107 шт.</a:t>
          </a:r>
          <a:endParaRPr lang="ru-RU" sz="14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92081" y="2081474"/>
        <a:ext cx="4500937" cy="356339"/>
      </dsp:txXfrm>
    </dsp:sp>
    <dsp:sp modelId="{33E9FDCD-A3AF-487C-877C-2C3630F68DD1}">
      <dsp:nvSpPr>
        <dsp:cNvPr id="0" name=""/>
        <dsp:cNvSpPr/>
      </dsp:nvSpPr>
      <dsp:spPr>
        <a:xfrm>
          <a:off x="792081" y="2601224"/>
          <a:ext cx="4499994" cy="439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Специалист по работе с общественностью. Жилой массив № 6 Количество домов :50 шт.</a:t>
          </a:r>
          <a:endParaRPr lang="ru-RU" sz="14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92081" y="2601224"/>
        <a:ext cx="4499994" cy="439201"/>
      </dsp:txXfrm>
    </dsp:sp>
    <dsp:sp modelId="{0278D3FC-B72A-4200-BBF4-B4CD309CA384}">
      <dsp:nvSpPr>
        <dsp:cNvPr id="0" name=""/>
        <dsp:cNvSpPr/>
      </dsp:nvSpPr>
      <dsp:spPr>
        <a:xfrm>
          <a:off x="792081" y="3203837"/>
          <a:ext cx="4499994" cy="439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Специалист по работе с общественностью. Жилой массив № 7 Количество домов :41 шт.</a:t>
          </a:r>
          <a:endParaRPr lang="ru-RU" sz="14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92081" y="3203837"/>
        <a:ext cx="4499994" cy="439201"/>
      </dsp:txXfrm>
    </dsp:sp>
    <dsp:sp modelId="{2E5D65C0-0429-43B2-8059-BCF41B35DCEE}">
      <dsp:nvSpPr>
        <dsp:cNvPr id="0" name=""/>
        <dsp:cNvSpPr/>
      </dsp:nvSpPr>
      <dsp:spPr>
        <a:xfrm>
          <a:off x="792081" y="3806449"/>
          <a:ext cx="4499994" cy="439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Специалист по работе с общественностью. Жилой массив №  8 Количество домов :22 шт.</a:t>
          </a:r>
          <a:endParaRPr lang="ru-RU" sz="14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92081" y="3806449"/>
        <a:ext cx="4499994" cy="4392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EF29D7-B016-42C8-9A62-EFACCEBFD2EF}">
      <dsp:nvSpPr>
        <dsp:cNvPr id="0" name=""/>
        <dsp:cNvSpPr/>
      </dsp:nvSpPr>
      <dsp:spPr>
        <a:xfrm>
          <a:off x="540059" y="0"/>
          <a:ext cx="6120680" cy="223224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9E4523-3CE0-45C6-9DAE-D1398E462510}">
      <dsp:nvSpPr>
        <dsp:cNvPr id="0" name=""/>
        <dsp:cNvSpPr/>
      </dsp:nvSpPr>
      <dsp:spPr>
        <a:xfrm>
          <a:off x="3164" y="669674"/>
          <a:ext cx="1383552" cy="892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Управляющая Компания</a:t>
          </a:r>
          <a:endParaRPr lang="ru-RU" sz="9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752" y="713262"/>
        <a:ext cx="1296376" cy="805723"/>
      </dsp:txXfrm>
    </dsp:sp>
    <dsp:sp modelId="{17806324-A1F5-4AC7-928E-2FC2A4C0D999}">
      <dsp:nvSpPr>
        <dsp:cNvPr id="0" name=""/>
        <dsp:cNvSpPr/>
      </dsp:nvSpPr>
      <dsp:spPr>
        <a:xfrm>
          <a:off x="1455894" y="669674"/>
          <a:ext cx="1383552" cy="892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Договорной отдел</a:t>
          </a:r>
          <a:endParaRPr lang="ru-RU" sz="9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99482" y="713262"/>
        <a:ext cx="1296376" cy="805723"/>
      </dsp:txXfrm>
    </dsp:sp>
    <dsp:sp modelId="{EB386966-3D85-45C0-9270-4C222506748B}">
      <dsp:nvSpPr>
        <dsp:cNvPr id="0" name=""/>
        <dsp:cNvSpPr/>
      </dsp:nvSpPr>
      <dsp:spPr>
        <a:xfrm>
          <a:off x="2908623" y="669674"/>
          <a:ext cx="1383552" cy="892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Специалисты договорного отдела в подрядной организации</a:t>
          </a:r>
          <a:endParaRPr lang="ru-RU" sz="9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52211" y="713262"/>
        <a:ext cx="1296376" cy="805723"/>
      </dsp:txXfrm>
    </dsp:sp>
    <dsp:sp modelId="{69DCDC11-B292-42CF-96F3-3B9CE3E918FA}">
      <dsp:nvSpPr>
        <dsp:cNvPr id="0" name=""/>
        <dsp:cNvSpPr/>
      </dsp:nvSpPr>
      <dsp:spPr>
        <a:xfrm>
          <a:off x="4361353" y="669674"/>
          <a:ext cx="1383552" cy="892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Совет МКД (от 3 до 10 человек) </a:t>
          </a:r>
          <a:r>
            <a:rPr lang="ru-RU" sz="9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наделен полномочиями принимать решение по текущему ремонту МКД</a:t>
          </a:r>
          <a:endParaRPr lang="ru-RU" sz="9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04941" y="713262"/>
        <a:ext cx="1296376" cy="805723"/>
      </dsp:txXfrm>
    </dsp:sp>
    <dsp:sp modelId="{B0AB2903-ED6D-4C37-A960-64B48E1B36FD}">
      <dsp:nvSpPr>
        <dsp:cNvPr id="0" name=""/>
        <dsp:cNvSpPr/>
      </dsp:nvSpPr>
      <dsp:spPr>
        <a:xfrm>
          <a:off x="5814083" y="669674"/>
          <a:ext cx="1383552" cy="892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Собственники МКД (500 человек)</a:t>
          </a:r>
          <a:endParaRPr lang="ru-RU" sz="9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57671" y="713262"/>
        <a:ext cx="1296376" cy="8057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EF29D7-B016-42C8-9A62-EFACCEBFD2EF}">
      <dsp:nvSpPr>
        <dsp:cNvPr id="0" name=""/>
        <dsp:cNvSpPr/>
      </dsp:nvSpPr>
      <dsp:spPr>
        <a:xfrm>
          <a:off x="648090" y="0"/>
          <a:ext cx="6120680" cy="223224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9E4523-3CE0-45C6-9DAE-D1398E462510}">
      <dsp:nvSpPr>
        <dsp:cNvPr id="0" name=""/>
        <dsp:cNvSpPr/>
      </dsp:nvSpPr>
      <dsp:spPr>
        <a:xfrm>
          <a:off x="63542" y="626525"/>
          <a:ext cx="696228" cy="9791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Собственники МКД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(Совет дома)</a:t>
          </a:r>
          <a:endParaRPr lang="ru-RU" sz="1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7529" y="660512"/>
        <a:ext cx="628254" cy="911223"/>
      </dsp:txXfrm>
    </dsp:sp>
    <dsp:sp modelId="{17806324-A1F5-4AC7-928E-2FC2A4C0D999}">
      <dsp:nvSpPr>
        <dsp:cNvPr id="0" name=""/>
        <dsp:cNvSpPr/>
      </dsp:nvSpPr>
      <dsp:spPr>
        <a:xfrm>
          <a:off x="1802637" y="619261"/>
          <a:ext cx="852754" cy="10369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Акты выполненных работ по санитарному  содержанию и техническому обслуживанию МКД</a:t>
          </a:r>
          <a:endParaRPr lang="ru-RU" sz="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44265" y="660889"/>
        <a:ext cx="769498" cy="953667"/>
      </dsp:txXfrm>
    </dsp:sp>
    <dsp:sp modelId="{EB386966-3D85-45C0-9270-4C222506748B}">
      <dsp:nvSpPr>
        <dsp:cNvPr id="0" name=""/>
        <dsp:cNvSpPr/>
      </dsp:nvSpPr>
      <dsp:spPr>
        <a:xfrm>
          <a:off x="3932965" y="648070"/>
          <a:ext cx="747555" cy="957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Санитарный отдел, ПТО,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Договорной отдел</a:t>
          </a:r>
          <a:endParaRPr lang="ru-RU" sz="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69458" y="684563"/>
        <a:ext cx="674569" cy="884639"/>
      </dsp:txXfrm>
    </dsp:sp>
    <dsp:sp modelId="{361BED7A-36CC-472A-A232-C45C5AB026BA}">
      <dsp:nvSpPr>
        <dsp:cNvPr id="0" name=""/>
        <dsp:cNvSpPr/>
      </dsp:nvSpPr>
      <dsp:spPr>
        <a:xfrm>
          <a:off x="864095" y="622922"/>
          <a:ext cx="901925" cy="1029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Договор управления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Годовой отчет МКД</a:t>
          </a:r>
          <a:endParaRPr lang="ru-RU" sz="1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08123" y="666950"/>
        <a:ext cx="813869" cy="941546"/>
      </dsp:txXfrm>
    </dsp:sp>
    <dsp:sp modelId="{7A47D4BB-1C87-4061-943F-FDE8D3199681}">
      <dsp:nvSpPr>
        <dsp:cNvPr id="0" name=""/>
        <dsp:cNvSpPr/>
      </dsp:nvSpPr>
      <dsp:spPr>
        <a:xfrm>
          <a:off x="2676640" y="331238"/>
          <a:ext cx="549604" cy="6048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Акты по текущему ремонту</a:t>
          </a:r>
          <a:r>
            <a:rPr lang="ru-RU" sz="800" b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800" b="1" kern="1200" dirty="0"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03469" y="358067"/>
        <a:ext cx="495946" cy="551209"/>
      </dsp:txXfrm>
    </dsp:sp>
    <dsp:sp modelId="{8830E0F1-8621-4945-9FE1-82AF1FA2A86D}">
      <dsp:nvSpPr>
        <dsp:cNvPr id="0" name=""/>
        <dsp:cNvSpPr/>
      </dsp:nvSpPr>
      <dsp:spPr>
        <a:xfrm>
          <a:off x="2592288" y="1368153"/>
          <a:ext cx="615456" cy="6047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Акты весенне-осеннему осмотру</a:t>
          </a:r>
          <a:endParaRPr lang="ru-RU" sz="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21812" y="1397677"/>
        <a:ext cx="556408" cy="545748"/>
      </dsp:txXfrm>
    </dsp:sp>
    <dsp:sp modelId="{3B6A73D9-150C-483C-8F74-764808EE7051}">
      <dsp:nvSpPr>
        <dsp:cNvPr id="0" name=""/>
        <dsp:cNvSpPr/>
      </dsp:nvSpPr>
      <dsp:spPr>
        <a:xfrm>
          <a:off x="3206601" y="576062"/>
          <a:ext cx="673812" cy="10369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Планы по текущему ремонту и другие вопросы.</a:t>
          </a:r>
          <a:endParaRPr lang="ru-RU" sz="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39494" y="608955"/>
        <a:ext cx="608026" cy="971137"/>
      </dsp:txXfrm>
    </dsp:sp>
    <dsp:sp modelId="{D07E4DEB-015E-4659-9E5A-9A855A51E1B2}">
      <dsp:nvSpPr>
        <dsp:cNvPr id="0" name=""/>
        <dsp:cNvSpPr/>
      </dsp:nvSpPr>
      <dsp:spPr>
        <a:xfrm>
          <a:off x="4752528" y="648070"/>
          <a:ext cx="930819" cy="957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Планово-экономический отдел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Бухгалтерия</a:t>
          </a:r>
          <a:endParaRPr lang="ru-RU" sz="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97967" y="693509"/>
        <a:ext cx="839941" cy="866747"/>
      </dsp:txXfrm>
    </dsp:sp>
    <dsp:sp modelId="{BC8B5585-1C11-4ACD-8A20-F113462D4606}">
      <dsp:nvSpPr>
        <dsp:cNvPr id="0" name=""/>
        <dsp:cNvSpPr/>
      </dsp:nvSpPr>
      <dsp:spPr>
        <a:xfrm>
          <a:off x="5814480" y="604872"/>
          <a:ext cx="930919" cy="979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РЕЗУЛЬТАТ</a:t>
          </a:r>
          <a:endParaRPr lang="ru-RU" sz="11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59924" y="650316"/>
        <a:ext cx="840031" cy="888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0.17719</cdr:x>
      <cdr:y>0.12451</cdr:y>
    </cdr:from>
    <cdr:to>
      <cdr:x>0.24806</cdr:x>
      <cdr:y>0.2131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1080120" y="505999"/>
          <a:ext cx="432048" cy="36004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/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86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0.189</cdr:x>
      <cdr:y>0.53156</cdr:y>
    </cdr:from>
    <cdr:to>
      <cdr:x>0.25987</cdr:x>
      <cdr:y>0.62015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1152128" y="2160240"/>
          <a:ext cx="432048" cy="36004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/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0.25987</cdr:x>
      <cdr:y>0.26578</cdr:y>
    </cdr:from>
    <cdr:to>
      <cdr:x>0.33075</cdr:x>
      <cdr:y>0.35437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1584176" y="1080120"/>
          <a:ext cx="432048" cy="36004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/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38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0.31893</cdr:x>
      <cdr:y>0.51384</cdr:y>
    </cdr:from>
    <cdr:to>
      <cdr:x>0.38981</cdr:x>
      <cdr:y>0.60243</cdr:y>
    </cdr:to>
    <cdr:sp macro="" textlink="">
      <cdr:nvSpPr>
        <cdr:cNvPr id="5" name="Скругленный прямоугольник 4"/>
        <cdr:cNvSpPr/>
      </cdr:nvSpPr>
      <cdr:spPr>
        <a:xfrm xmlns:a="http://schemas.openxmlformats.org/drawingml/2006/main">
          <a:off x="1944216" y="2088232"/>
          <a:ext cx="432048" cy="36004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/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</a:t>
          </a:r>
        </a:p>
      </cdr:txBody>
    </cdr:sp>
  </cdr:relSizeAnchor>
  <cdr:relSizeAnchor xmlns:cdr="http://schemas.openxmlformats.org/drawingml/2006/chartDrawing">
    <cdr:from>
      <cdr:x>0.37799</cdr:x>
      <cdr:y>0.33665</cdr:y>
    </cdr:from>
    <cdr:to>
      <cdr:x>0.44887</cdr:x>
      <cdr:y>0.42524</cdr:y>
    </cdr:to>
    <cdr:sp macro="" textlink="">
      <cdr:nvSpPr>
        <cdr:cNvPr id="6" name="Скругленный прямоугольник 5"/>
        <cdr:cNvSpPr/>
      </cdr:nvSpPr>
      <cdr:spPr>
        <a:xfrm xmlns:a="http://schemas.openxmlformats.org/drawingml/2006/main">
          <a:off x="2304256" y="1368152"/>
          <a:ext cx="432048" cy="36004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/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95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0.43706</cdr:x>
      <cdr:y>0.42524</cdr:y>
    </cdr:from>
    <cdr:to>
      <cdr:x>0.50793</cdr:x>
      <cdr:y>0.51384</cdr:y>
    </cdr:to>
    <cdr:sp macro="" textlink="">
      <cdr:nvSpPr>
        <cdr:cNvPr id="7" name="Скругленный прямоугольник 6"/>
        <cdr:cNvSpPr/>
      </cdr:nvSpPr>
      <cdr:spPr>
        <a:xfrm xmlns:a="http://schemas.openxmlformats.org/drawingml/2006/main">
          <a:off x="2664296" y="1728192"/>
          <a:ext cx="432048" cy="36004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/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18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0.49612</cdr:x>
      <cdr:y>0.31893</cdr:y>
    </cdr:from>
    <cdr:to>
      <cdr:x>0.56699</cdr:x>
      <cdr:y>0.40753</cdr:y>
    </cdr:to>
    <cdr:sp macro="" textlink="">
      <cdr:nvSpPr>
        <cdr:cNvPr id="8" name="Скругленный прямоугольник 7"/>
        <cdr:cNvSpPr/>
      </cdr:nvSpPr>
      <cdr:spPr>
        <a:xfrm xmlns:a="http://schemas.openxmlformats.org/drawingml/2006/main">
          <a:off x="3024336" y="1296144"/>
          <a:ext cx="432048" cy="36004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/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28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0.55518</cdr:x>
      <cdr:y>0.51384</cdr:y>
    </cdr:from>
    <cdr:to>
      <cdr:x>0.62605</cdr:x>
      <cdr:y>0.60243</cdr:y>
    </cdr:to>
    <cdr:sp macro="" textlink="">
      <cdr:nvSpPr>
        <cdr:cNvPr id="9" name="Скругленный прямоугольник 8"/>
        <cdr:cNvSpPr/>
      </cdr:nvSpPr>
      <cdr:spPr>
        <a:xfrm xmlns:a="http://schemas.openxmlformats.org/drawingml/2006/main">
          <a:off x="3384376" y="2088232"/>
          <a:ext cx="432048" cy="36004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/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</a:p>
      </cdr:txBody>
    </cdr:sp>
  </cdr:relSizeAnchor>
  <cdr:relSizeAnchor xmlns:cdr="http://schemas.openxmlformats.org/drawingml/2006/chartDrawing">
    <cdr:from>
      <cdr:x>0.62605</cdr:x>
      <cdr:y>0.30121</cdr:y>
    </cdr:from>
    <cdr:to>
      <cdr:x>0.69693</cdr:x>
      <cdr:y>0.38981</cdr:y>
    </cdr:to>
    <cdr:sp macro="" textlink="">
      <cdr:nvSpPr>
        <cdr:cNvPr id="10" name="Скругленный прямоугольник 9"/>
        <cdr:cNvSpPr/>
      </cdr:nvSpPr>
      <cdr:spPr>
        <a:xfrm xmlns:a="http://schemas.openxmlformats.org/drawingml/2006/main">
          <a:off x="3816424" y="1224136"/>
          <a:ext cx="432048" cy="36004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/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80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0.6733</cdr:x>
      <cdr:y>0.42524</cdr:y>
    </cdr:from>
    <cdr:to>
      <cdr:x>0.74418</cdr:x>
      <cdr:y>0.51384</cdr:y>
    </cdr:to>
    <cdr:sp macro="" textlink="">
      <cdr:nvSpPr>
        <cdr:cNvPr id="11" name="Скругленный прямоугольник 10"/>
        <cdr:cNvSpPr/>
      </cdr:nvSpPr>
      <cdr:spPr>
        <a:xfrm xmlns:a="http://schemas.openxmlformats.org/drawingml/2006/main">
          <a:off x="4104456" y="1728192"/>
          <a:ext cx="432048" cy="36004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/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0.74418</cdr:x>
      <cdr:y>0.35437</cdr:y>
    </cdr:from>
    <cdr:to>
      <cdr:x>0.81505</cdr:x>
      <cdr:y>0.44296</cdr:y>
    </cdr:to>
    <cdr:sp macro="" textlink="">
      <cdr:nvSpPr>
        <cdr:cNvPr id="12" name="Скругленный прямоугольник 11"/>
        <cdr:cNvSpPr/>
      </cdr:nvSpPr>
      <cdr:spPr>
        <a:xfrm xmlns:a="http://schemas.openxmlformats.org/drawingml/2006/main">
          <a:off x="4536504" y="1440160"/>
          <a:ext cx="432048" cy="36004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/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87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0.8295</cdr:x>
      <cdr:y>0.49612</cdr:y>
    </cdr:from>
    <cdr:to>
      <cdr:x>0.90037</cdr:x>
      <cdr:y>0.58471</cdr:y>
    </cdr:to>
    <cdr:sp macro="" textlink="">
      <cdr:nvSpPr>
        <cdr:cNvPr id="13" name="Скругленный прямоугольник 12"/>
        <cdr:cNvSpPr/>
      </cdr:nvSpPr>
      <cdr:spPr>
        <a:xfrm xmlns:a="http://schemas.openxmlformats.org/drawingml/2006/main">
          <a:off x="5056633" y="2016224"/>
          <a:ext cx="432048" cy="36004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/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0.17719</cdr:x>
      <cdr:y>0.15947</cdr:y>
    </cdr:from>
    <cdr:to>
      <cdr:x>0.24806</cdr:x>
      <cdr:y>0.24507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1080120" y="648072"/>
          <a:ext cx="432048" cy="34790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21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0.30712</cdr:x>
      <cdr:y>0.24806</cdr:y>
    </cdr:from>
    <cdr:to>
      <cdr:x>0.37799</cdr:x>
      <cdr:y>0.33367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1872208" y="1008112"/>
          <a:ext cx="432048" cy="34790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16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0.43706</cdr:x>
      <cdr:y>0.72646</cdr:y>
    </cdr:from>
    <cdr:to>
      <cdr:x>0.50793</cdr:x>
      <cdr:y>0.81206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2664296" y="2952328"/>
          <a:ext cx="432023" cy="347879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0.54337</cdr:x>
      <cdr:y>0.40753</cdr:y>
    </cdr:from>
    <cdr:to>
      <cdr:x>0.61424</cdr:x>
      <cdr:y>0.49313</cdr:y>
    </cdr:to>
    <cdr:sp macro="" textlink="">
      <cdr:nvSpPr>
        <cdr:cNvPr id="5" name="Скругленный прямоугольник 4"/>
        <cdr:cNvSpPr/>
      </cdr:nvSpPr>
      <cdr:spPr>
        <a:xfrm xmlns:a="http://schemas.openxmlformats.org/drawingml/2006/main">
          <a:off x="3312368" y="1656184"/>
          <a:ext cx="432048" cy="34790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15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0.66149</cdr:x>
      <cdr:y>0.49612</cdr:y>
    </cdr:from>
    <cdr:to>
      <cdr:x>0.73236</cdr:x>
      <cdr:y>0.58172</cdr:y>
    </cdr:to>
    <cdr:sp macro="" textlink="">
      <cdr:nvSpPr>
        <cdr:cNvPr id="6" name="Скругленный прямоугольник 5"/>
        <cdr:cNvSpPr/>
      </cdr:nvSpPr>
      <cdr:spPr>
        <a:xfrm xmlns:a="http://schemas.openxmlformats.org/drawingml/2006/main">
          <a:off x="4032448" y="2016224"/>
          <a:ext cx="432048" cy="34790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27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0.77961</cdr:x>
      <cdr:y>0.2835</cdr:y>
    </cdr:from>
    <cdr:to>
      <cdr:x>0.85049</cdr:x>
      <cdr:y>0.3691</cdr:y>
    </cdr:to>
    <cdr:sp macro="" textlink="">
      <cdr:nvSpPr>
        <cdr:cNvPr id="7" name="Скругленный прямоугольник 6"/>
        <cdr:cNvSpPr/>
      </cdr:nvSpPr>
      <cdr:spPr>
        <a:xfrm xmlns:a="http://schemas.openxmlformats.org/drawingml/2006/main">
          <a:off x="4752528" y="1152128"/>
          <a:ext cx="432048" cy="34790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40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0.92136</cdr:x>
      <cdr:y>0.60243</cdr:y>
    </cdr:from>
    <cdr:to>
      <cdr:x>0.99224</cdr:x>
      <cdr:y>0.68804</cdr:y>
    </cdr:to>
    <cdr:sp macro="" textlink="">
      <cdr:nvSpPr>
        <cdr:cNvPr id="8" name="Скругленный прямоугольник 7"/>
        <cdr:cNvSpPr/>
      </cdr:nvSpPr>
      <cdr:spPr>
        <a:xfrm xmlns:a="http://schemas.openxmlformats.org/drawingml/2006/main">
          <a:off x="5616624" y="2448272"/>
          <a:ext cx="432048" cy="34790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0.12994</cdr:x>
      <cdr:y>0.33665</cdr:y>
    </cdr:from>
    <cdr:to>
      <cdr:x>0.20081</cdr:x>
      <cdr:y>0.42226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792088" y="1368152"/>
          <a:ext cx="432048" cy="34790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16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0.24806</cdr:x>
      <cdr:y>0.51384</cdr:y>
    </cdr:from>
    <cdr:to>
      <cdr:x>0.31893</cdr:x>
      <cdr:y>0.59944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1512168" y="2088232"/>
          <a:ext cx="432048" cy="34790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34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0.36618</cdr:x>
      <cdr:y>0.65558</cdr:y>
    </cdr:from>
    <cdr:to>
      <cdr:x>0.43706</cdr:x>
      <cdr:y>0.74119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2232248" y="2664296"/>
          <a:ext cx="432048" cy="34790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15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0.49612</cdr:x>
      <cdr:y>0.58471</cdr:y>
    </cdr:from>
    <cdr:to>
      <cdr:x>0.56699</cdr:x>
      <cdr:y>0.67032</cdr:y>
    </cdr:to>
    <cdr:sp macro="" textlink="">
      <cdr:nvSpPr>
        <cdr:cNvPr id="5" name="Скругленный прямоугольник 4"/>
        <cdr:cNvSpPr/>
      </cdr:nvSpPr>
      <cdr:spPr>
        <a:xfrm xmlns:a="http://schemas.openxmlformats.org/drawingml/2006/main">
          <a:off x="3024336" y="2376264"/>
          <a:ext cx="432048" cy="34790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27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0.61424</cdr:x>
      <cdr:y>0.23034</cdr:y>
    </cdr:from>
    <cdr:to>
      <cdr:x>0.68512</cdr:x>
      <cdr:y>0.31595</cdr:y>
    </cdr:to>
    <cdr:sp macro="" textlink="">
      <cdr:nvSpPr>
        <cdr:cNvPr id="6" name="Скругленный прямоугольник 5"/>
        <cdr:cNvSpPr/>
      </cdr:nvSpPr>
      <cdr:spPr>
        <a:xfrm xmlns:a="http://schemas.openxmlformats.org/drawingml/2006/main">
          <a:off x="3744416" y="936104"/>
          <a:ext cx="432048" cy="34790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54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0.73236</cdr:x>
      <cdr:y>0.1949</cdr:y>
    </cdr:from>
    <cdr:to>
      <cdr:x>0.80324</cdr:x>
      <cdr:y>0.28051</cdr:y>
    </cdr:to>
    <cdr:sp macro="" textlink="">
      <cdr:nvSpPr>
        <cdr:cNvPr id="7" name="Скругленный прямоугольник 6"/>
        <cdr:cNvSpPr/>
      </cdr:nvSpPr>
      <cdr:spPr>
        <a:xfrm xmlns:a="http://schemas.openxmlformats.org/drawingml/2006/main">
          <a:off x="4464496" y="792088"/>
          <a:ext cx="432048" cy="34790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57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0.90955</cdr:x>
      <cdr:y>0.70874</cdr:y>
    </cdr:from>
    <cdr:to>
      <cdr:x>0.98042</cdr:x>
      <cdr:y>0.79435</cdr:y>
    </cdr:to>
    <cdr:sp macro="" textlink="">
      <cdr:nvSpPr>
        <cdr:cNvPr id="8" name="Скругленный прямоугольник 7"/>
        <cdr:cNvSpPr/>
      </cdr:nvSpPr>
      <cdr:spPr>
        <a:xfrm xmlns:a="http://schemas.openxmlformats.org/drawingml/2006/main">
          <a:off x="5544616" y="2880320"/>
          <a:ext cx="432048" cy="34790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0.44887</cdr:x>
      <cdr:y>0.10631</cdr:y>
    </cdr:from>
    <cdr:to>
      <cdr:x>0.68512</cdr:x>
      <cdr:y>0.1949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2736304" y="432048"/>
          <a:ext cx="1440160" cy="360040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 smtClean="0">
              <a:solidFill>
                <a:schemeClr val="bg1"/>
              </a:solidFill>
            </a:rPr>
            <a:t>63 дома</a:t>
          </a:r>
          <a:endParaRPr lang="ru-RU" sz="1600" dirty="0">
            <a:solidFill>
              <a:schemeClr val="bg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0.16537</cdr:x>
      <cdr:y>0.46068</cdr:y>
    </cdr:from>
    <cdr:to>
      <cdr:x>0.23625</cdr:x>
      <cdr:y>0.54629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1008112" y="1872208"/>
          <a:ext cx="432048" cy="34790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28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0.2835</cdr:x>
      <cdr:y>0.60243</cdr:y>
    </cdr:from>
    <cdr:to>
      <cdr:x>0.35437</cdr:x>
      <cdr:y>0.68804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1728192" y="2448272"/>
          <a:ext cx="432048" cy="34790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24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0.41343</cdr:x>
      <cdr:y>0.4784</cdr:y>
    </cdr:from>
    <cdr:to>
      <cdr:x>0.48431</cdr:x>
      <cdr:y>0.56401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2520280" y="1944216"/>
          <a:ext cx="432048" cy="34790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29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0.53156</cdr:x>
      <cdr:y>0.21262</cdr:y>
    </cdr:from>
    <cdr:to>
      <cdr:x>0.60243</cdr:x>
      <cdr:y>0.29823</cdr:y>
    </cdr:to>
    <cdr:sp macro="" textlink="">
      <cdr:nvSpPr>
        <cdr:cNvPr id="5" name="Скругленный прямоугольник 4"/>
        <cdr:cNvSpPr/>
      </cdr:nvSpPr>
      <cdr:spPr>
        <a:xfrm xmlns:a="http://schemas.openxmlformats.org/drawingml/2006/main">
          <a:off x="3240360" y="864096"/>
          <a:ext cx="432048" cy="34790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41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0.64968</cdr:x>
      <cdr:y>0.1949</cdr:y>
    </cdr:from>
    <cdr:to>
      <cdr:x>0.72055</cdr:x>
      <cdr:y>0.28051</cdr:y>
    </cdr:to>
    <cdr:sp macro="" textlink="">
      <cdr:nvSpPr>
        <cdr:cNvPr id="6" name="Скругленный прямоугольник 5"/>
        <cdr:cNvSpPr/>
      </cdr:nvSpPr>
      <cdr:spPr>
        <a:xfrm xmlns:a="http://schemas.openxmlformats.org/drawingml/2006/main">
          <a:off x="3960440" y="792088"/>
          <a:ext cx="432048" cy="34790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39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0.7678</cdr:x>
      <cdr:y>0.51384</cdr:y>
    </cdr:from>
    <cdr:to>
      <cdr:x>0.83868</cdr:x>
      <cdr:y>0.59944</cdr:y>
    </cdr:to>
    <cdr:sp macro="" textlink="">
      <cdr:nvSpPr>
        <cdr:cNvPr id="7" name="Скругленный прямоугольник 6"/>
        <cdr:cNvSpPr/>
      </cdr:nvSpPr>
      <cdr:spPr>
        <a:xfrm xmlns:a="http://schemas.openxmlformats.org/drawingml/2006/main">
          <a:off x="4680520" y="2088232"/>
          <a:ext cx="432048" cy="34790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24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3A1B4-552A-469B-8D47-9147D4404479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CAABF-D7F7-4759-AA6C-8EE89D472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205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CAABF-D7F7-4759-AA6C-8EE89D472D8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301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CAABF-D7F7-4759-AA6C-8EE89D472D84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23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EB20-FE76-4363-8A6F-1ADE4008639B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BC0F-72DE-4A4B-A882-605A54CDC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54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EB20-FE76-4363-8A6F-1ADE4008639B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BC0F-72DE-4A4B-A882-605A54CDC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23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EB20-FE76-4363-8A6F-1ADE4008639B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BC0F-72DE-4A4B-A882-605A54CDC6B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0308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EB20-FE76-4363-8A6F-1ADE4008639B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BC0F-72DE-4A4B-A882-605A54CDC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254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EB20-FE76-4363-8A6F-1ADE4008639B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BC0F-72DE-4A4B-A882-605A54CDC6B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5659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EB20-FE76-4363-8A6F-1ADE4008639B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BC0F-72DE-4A4B-A882-605A54CDC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35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EB20-FE76-4363-8A6F-1ADE4008639B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BC0F-72DE-4A4B-A882-605A54CDC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916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EB20-FE76-4363-8A6F-1ADE4008639B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BC0F-72DE-4A4B-A882-605A54CDC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03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EB20-FE76-4363-8A6F-1ADE4008639B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BC0F-72DE-4A4B-A882-605A54CDC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36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EB20-FE76-4363-8A6F-1ADE4008639B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BC0F-72DE-4A4B-A882-605A54CDC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18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EB20-FE76-4363-8A6F-1ADE4008639B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BC0F-72DE-4A4B-A882-605A54CDC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18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EB20-FE76-4363-8A6F-1ADE4008639B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BC0F-72DE-4A4B-A882-605A54CDC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01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EB20-FE76-4363-8A6F-1ADE4008639B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BC0F-72DE-4A4B-A882-605A54CDC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24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EB20-FE76-4363-8A6F-1ADE4008639B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BC0F-72DE-4A4B-A882-605A54CDC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78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EB20-FE76-4363-8A6F-1ADE4008639B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BC0F-72DE-4A4B-A882-605A54CDC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642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EB20-FE76-4363-8A6F-1ADE4008639B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BC0F-72DE-4A4B-A882-605A54CDC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46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BEB20-FE76-4363-8A6F-1ADE4008639B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8ABC0F-72DE-4A4B-A882-605A54CDC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52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20688"/>
            <a:ext cx="5328592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234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5616624" cy="5040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Этажность жилищного фонда</a:t>
            </a:r>
            <a:endParaRPr lang="ru-RU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635696"/>
            <a:ext cx="7272808" cy="4248472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sz="1400" dirty="0" smtClean="0"/>
              <a:t> </a:t>
            </a:r>
            <a:r>
              <a:rPr lang="ru-RU" sz="1400" dirty="0"/>
              <a:t>В зависимости от этажности дома можно разделить следующим образом:</a:t>
            </a:r>
          </a:p>
          <a:p>
            <a:endParaRPr lang="ru-RU" sz="1400" dirty="0"/>
          </a:p>
          <a:p>
            <a:pPr marL="68580" indent="0" algn="just">
              <a:buNone/>
            </a:pPr>
            <a:endParaRPr lang="ru-RU" sz="1400" dirty="0" smtClean="0"/>
          </a:p>
          <a:p>
            <a:pPr marL="68580" indent="0" algn="just">
              <a:buNone/>
            </a:pPr>
            <a:endParaRPr lang="ru-RU" sz="1400" dirty="0"/>
          </a:p>
          <a:p>
            <a:pPr marL="68580" indent="0" algn="just">
              <a:buNone/>
            </a:pPr>
            <a:endParaRPr lang="ru-RU" sz="1400" dirty="0" smtClean="0"/>
          </a:p>
          <a:p>
            <a:pPr marL="68580" indent="0" algn="just">
              <a:buNone/>
            </a:pPr>
            <a:endParaRPr lang="ru-RU" sz="1400" dirty="0"/>
          </a:p>
          <a:p>
            <a:pPr marL="68580" indent="0" algn="just">
              <a:buNone/>
            </a:pPr>
            <a:endParaRPr lang="ru-RU" sz="1400" dirty="0" smtClean="0"/>
          </a:p>
          <a:p>
            <a:pPr marL="68580" indent="0" algn="just">
              <a:buNone/>
            </a:pPr>
            <a:endParaRPr lang="ru-RU" sz="1400" dirty="0"/>
          </a:p>
          <a:p>
            <a:pPr marL="68580" indent="0" algn="just">
              <a:buNone/>
            </a:pPr>
            <a:endParaRPr lang="ru-RU" sz="1400" dirty="0" smtClean="0"/>
          </a:p>
          <a:p>
            <a:pPr marL="68580" indent="0" algn="just">
              <a:buNone/>
            </a:pPr>
            <a:endParaRPr lang="ru-RU" sz="1400" dirty="0"/>
          </a:p>
          <a:p>
            <a:pPr marL="68580" indent="0" algn="just">
              <a:buNone/>
            </a:pPr>
            <a:endParaRPr lang="ru-RU" sz="1400" dirty="0" smtClean="0"/>
          </a:p>
          <a:p>
            <a:pPr marL="68580" indent="0" algn="just">
              <a:buNone/>
            </a:pPr>
            <a:endParaRPr lang="ru-RU" sz="1400" dirty="0"/>
          </a:p>
          <a:p>
            <a:pPr marL="68580" indent="0" algn="just">
              <a:buNone/>
            </a:pPr>
            <a:r>
              <a:rPr lang="ru-RU" sz="1400" dirty="0"/>
              <a:t>Из указанных </a:t>
            </a:r>
            <a:r>
              <a:rPr lang="ru-RU" sz="1400" b="1" u="sng" dirty="0"/>
              <a:t>499</a:t>
            </a:r>
            <a:r>
              <a:rPr lang="ru-RU" sz="1400" dirty="0"/>
              <a:t> домов </a:t>
            </a:r>
            <a:r>
              <a:rPr lang="ru-RU" sz="1400" b="1" u="sng" dirty="0"/>
              <a:t>466</a:t>
            </a:r>
            <a:r>
              <a:rPr lang="ru-RU" sz="1400" dirty="0"/>
              <a:t> оборудованы центральным отоплением, </a:t>
            </a:r>
            <a:r>
              <a:rPr lang="ru-RU" sz="1400" b="1" u="sng" dirty="0"/>
              <a:t>33</a:t>
            </a:r>
            <a:r>
              <a:rPr lang="ru-RU" sz="1400" dirty="0"/>
              <a:t> дома с печным отоплением, без горячей воды </a:t>
            </a:r>
            <a:r>
              <a:rPr lang="ru-RU" sz="1400" b="1" u="sng" dirty="0"/>
              <a:t>60</a:t>
            </a:r>
            <a:r>
              <a:rPr lang="ru-RU" sz="1400" dirty="0"/>
              <a:t> домов, без канализации </a:t>
            </a:r>
            <a:r>
              <a:rPr lang="ru-RU" sz="1400" b="1" u="sng" dirty="0"/>
              <a:t>37</a:t>
            </a:r>
          </a:p>
          <a:p>
            <a:pPr marL="68580" indent="0" algn="just">
              <a:buNone/>
            </a:pPr>
            <a:endParaRPr lang="ru-RU" sz="1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78363"/>
              </p:ext>
            </p:extLst>
          </p:nvPr>
        </p:nvGraphicFramePr>
        <p:xfrm>
          <a:off x="715892" y="2420888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Этажность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Кол-во строений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Процент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 2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2-4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4-6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204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10-15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142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 и выше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3551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7024744" cy="96117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Жилищный фонд по </a:t>
            </a:r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 постройки </a:t>
            </a:r>
            <a: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(количество)</a:t>
            </a:r>
            <a:endParaRPr lang="ru-RU" sz="32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27200"/>
              </p:ext>
            </p:extLst>
          </p:nvPr>
        </p:nvGraphicFramePr>
        <p:xfrm>
          <a:off x="609601" y="2160588"/>
          <a:ext cx="5618584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292080" y="1916832"/>
            <a:ext cx="216024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Всего домов: 499 ед.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403360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620688"/>
            <a:ext cx="7024744" cy="961176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Жилищный фонд по </a:t>
            </a:r>
            <a:r>
              <a:rPr lang="ru-R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 </a:t>
            </a: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постройки</a:t>
            </a:r>
            <a:b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 процентах)</a:t>
            </a:r>
            <a:endParaRPr lang="ru-RU" sz="28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002024"/>
              </p:ext>
            </p:extLst>
          </p:nvPr>
        </p:nvGraphicFramePr>
        <p:xfrm>
          <a:off x="395536" y="1916832"/>
          <a:ext cx="6913388" cy="3987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39024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Жилищный фонд </a:t>
            </a:r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этажности (количество)</a:t>
            </a:r>
            <a:endParaRPr lang="ru-RU" sz="3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801057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2760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Жилищный фонд </a:t>
            </a:r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этажности (в процентах)</a:t>
            </a:r>
            <a:endParaRPr lang="ru-RU" sz="3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886663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58390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Площади МКД в динамике по годам </a:t>
            </a:r>
            <a:endParaRPr lang="ru-RU" sz="3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89597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503711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1196752"/>
            <a:ext cx="5976664" cy="64807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Работы выполненные на МКД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469" y="3789040"/>
            <a:ext cx="3092335" cy="184126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872835"/>
            <a:ext cx="7632848" cy="151790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ООО «Управляющая компания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Первореченского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района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85825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5624" y="404664"/>
            <a:ext cx="4988536" cy="49492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по работам на МКД</a:t>
            </a:r>
            <a:endParaRPr lang="ru-RU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061538"/>
            <a:ext cx="6408712" cy="540060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1400" dirty="0" smtClean="0"/>
              <a:t>	</a:t>
            </a:r>
            <a:r>
              <a:rPr lang="ru-RU" sz="1200" dirty="0" smtClean="0"/>
              <a:t>Ежегодно </a:t>
            </a:r>
            <a:r>
              <a:rPr lang="ru-RU" sz="1200" dirty="0"/>
              <a:t>в УК поступает  от 5 до 6 тысяч заявлений граждан на неудовлетворительное состояние тех или иных инженерных сетей и конструктивных элементов.  Порядком 20% от заявлений это заявление на ремонт кровель и фасадов. 10% это заявления на ремонт инженерных сетей, 30% заявление на благоустройство придомовых территорий, 5% заявление по лифтам, остальные заявления касаются правовых и экономических вопросов управления МКД.</a:t>
            </a:r>
          </a:p>
          <a:p>
            <a:pPr marL="68580" indent="0" algn="just">
              <a:buNone/>
            </a:pPr>
            <a:r>
              <a:rPr lang="ru-RU" sz="1200" dirty="0"/>
              <a:t> </a:t>
            </a:r>
            <a:r>
              <a:rPr lang="ru-RU" sz="1200" dirty="0" smtClean="0"/>
              <a:t>	По </a:t>
            </a:r>
            <a:r>
              <a:rPr lang="ru-RU" sz="1200" dirty="0"/>
              <a:t>результатам осенних и весенних осмотров, производящихся совместно с Советами жилых домов и на основании протоколов собраний собственников формируются планы работ</a:t>
            </a:r>
            <a:r>
              <a:rPr lang="ru-RU" sz="1200" dirty="0" smtClean="0"/>
              <a:t>.</a:t>
            </a:r>
          </a:p>
          <a:p>
            <a:pPr marL="68580" indent="0" algn="just">
              <a:buNone/>
            </a:pPr>
            <a:r>
              <a:rPr lang="ru-RU" sz="1200" dirty="0" smtClean="0"/>
              <a:t>За период с 2010 года по 2015 г произведен ремонт :</a:t>
            </a:r>
          </a:p>
          <a:p>
            <a:pPr marL="68580" indent="0" algn="just">
              <a:buNone/>
            </a:pPr>
            <a:endParaRPr lang="ru-RU" sz="1200" dirty="0"/>
          </a:p>
          <a:p>
            <a:pPr marL="68580" indent="0" algn="just">
              <a:buNone/>
            </a:pPr>
            <a:endParaRPr lang="ru-RU" sz="1400" dirty="0" smtClean="0"/>
          </a:p>
          <a:p>
            <a:pPr marL="68580" indent="0" algn="just">
              <a:buNone/>
            </a:pPr>
            <a:endParaRPr lang="ru-RU" sz="1400" dirty="0"/>
          </a:p>
          <a:p>
            <a:pPr marL="68580" indent="0" algn="just">
              <a:buNone/>
            </a:pPr>
            <a:endParaRPr lang="ru-RU" sz="1400" dirty="0" smtClean="0"/>
          </a:p>
          <a:p>
            <a:pPr marL="68580" indent="0" algn="just">
              <a:buNone/>
            </a:pPr>
            <a:endParaRPr lang="ru-RU" sz="1400" dirty="0"/>
          </a:p>
          <a:p>
            <a:pPr marL="68580" indent="0" algn="just">
              <a:buNone/>
            </a:pPr>
            <a:endParaRPr lang="ru-RU" sz="1400" dirty="0" smtClean="0"/>
          </a:p>
          <a:p>
            <a:pPr marL="68580" indent="0" algn="just">
              <a:buNone/>
            </a:pPr>
            <a:endParaRPr lang="ru-RU" sz="1400" dirty="0"/>
          </a:p>
          <a:p>
            <a:pPr marL="68580" indent="0" algn="just">
              <a:buNone/>
            </a:pPr>
            <a:endParaRPr lang="ru-RU" sz="1400" dirty="0" smtClean="0"/>
          </a:p>
          <a:p>
            <a:pPr marL="68580" indent="0" algn="just">
              <a:buNone/>
            </a:pPr>
            <a:endParaRPr lang="ru-RU" sz="1400" dirty="0"/>
          </a:p>
          <a:p>
            <a:pPr marL="68580" indent="0" algn="just">
              <a:buNone/>
            </a:pPr>
            <a:endParaRPr lang="ru-RU" sz="1400" dirty="0"/>
          </a:p>
          <a:p>
            <a:pPr marL="68580" indent="0" algn="just">
              <a:buNone/>
            </a:pPr>
            <a:endParaRPr lang="ru-RU" sz="1400" dirty="0" smtClean="0"/>
          </a:p>
          <a:p>
            <a:pPr marL="68580" indent="0" algn="just">
              <a:buNone/>
            </a:pPr>
            <a:endParaRPr lang="ru-RU" sz="1400" dirty="0" smtClean="0"/>
          </a:p>
          <a:p>
            <a:pPr marL="68580" indent="0" algn="just">
              <a:buNone/>
            </a:pPr>
            <a:endParaRPr lang="ru-RU" sz="1400" u="sng" dirty="0"/>
          </a:p>
          <a:p>
            <a:pPr marL="68580" indent="0" algn="just">
              <a:buNone/>
            </a:pPr>
            <a:endParaRPr lang="ru-RU" sz="1400" dirty="0" smtClean="0"/>
          </a:p>
          <a:p>
            <a:pPr marL="68580" indent="0" algn="just">
              <a:buNone/>
            </a:pPr>
            <a:endParaRPr lang="ru-RU" sz="1400" dirty="0" smtClean="0"/>
          </a:p>
          <a:p>
            <a:pPr marL="68580" indent="0" algn="just">
              <a:buNone/>
            </a:pPr>
            <a:endParaRPr lang="ru-RU" sz="1400" dirty="0"/>
          </a:p>
          <a:p>
            <a:pPr marL="68580" indent="0" algn="just">
              <a:buNone/>
            </a:pP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289593"/>
              </p:ext>
            </p:extLst>
          </p:nvPr>
        </p:nvGraphicFramePr>
        <p:xfrm>
          <a:off x="539552" y="3356992"/>
          <a:ext cx="6264696" cy="304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146"/>
                <a:gridCol w="1272517"/>
                <a:gridCol w="2545033"/>
              </a:tblGrid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Элементы МКД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Количество</a:t>
                      </a:r>
                      <a:endParaRPr lang="ru-RU" sz="1400" dirty="0"/>
                    </a:p>
                  </a:txBody>
                  <a:tcPr/>
                </a:tc>
              </a:tr>
              <a:tr h="30404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Кровли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179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30689 м2</a:t>
                      </a:r>
                      <a:endParaRPr lang="ru-RU" sz="1300" dirty="0"/>
                    </a:p>
                  </a:txBody>
                  <a:tcPr/>
                </a:tc>
              </a:tr>
              <a:tr h="50002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Фасады ремонт\швы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157\133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13360</a:t>
                      </a:r>
                      <a:r>
                        <a:rPr lang="ru-RU" sz="1300" baseline="0" dirty="0" smtClean="0"/>
                        <a:t> м2\</a:t>
                      </a:r>
                      <a:r>
                        <a:rPr lang="ru-RU" sz="1300" dirty="0" smtClean="0"/>
                        <a:t>48207,1 </a:t>
                      </a:r>
                      <a:r>
                        <a:rPr lang="ru-RU" sz="1300" dirty="0" err="1" smtClean="0"/>
                        <a:t>мп</a:t>
                      </a:r>
                      <a:endParaRPr lang="ru-RU" sz="1300" dirty="0" smtClean="0"/>
                    </a:p>
                  </a:txBody>
                  <a:tcPr/>
                </a:tc>
              </a:tr>
              <a:tr h="50002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Инженерные сети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20 629 </a:t>
                      </a:r>
                      <a:r>
                        <a:rPr lang="ru-RU" sz="1300" dirty="0" err="1" smtClean="0"/>
                        <a:t>мп</a:t>
                      </a:r>
                      <a:r>
                        <a:rPr lang="ru-RU" sz="1300" dirty="0" smtClean="0"/>
                        <a:t>.</a:t>
                      </a:r>
                      <a:endParaRPr lang="ru-RU" sz="1300" dirty="0"/>
                    </a:p>
                  </a:txBody>
                  <a:tcPr/>
                </a:tc>
              </a:tr>
              <a:tr h="30404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Установка ТУ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175 ту</a:t>
                      </a:r>
                      <a:endParaRPr lang="ru-RU" sz="1300" dirty="0"/>
                    </a:p>
                  </a:txBody>
                  <a:tcPr/>
                </a:tc>
              </a:tr>
              <a:tr h="30404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Электромонтажные работы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185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47 908 </a:t>
                      </a:r>
                      <a:r>
                        <a:rPr lang="ru-RU" sz="1300" dirty="0" err="1" smtClean="0"/>
                        <a:t>мп</a:t>
                      </a:r>
                      <a:r>
                        <a:rPr lang="ru-RU" sz="1300" dirty="0" smtClean="0"/>
                        <a:t>.</a:t>
                      </a:r>
                      <a:endParaRPr lang="ru-RU" sz="1300" dirty="0"/>
                    </a:p>
                  </a:txBody>
                  <a:tcPr/>
                </a:tc>
              </a:tr>
              <a:tr h="30404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Замена Лифтов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72</a:t>
                      </a:r>
                    </a:p>
                  </a:txBody>
                  <a:tcPr/>
                </a:tc>
              </a:tr>
              <a:tr h="30404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Кап.</a:t>
                      </a:r>
                      <a:r>
                        <a:rPr lang="ru-RU" sz="1400" b="1" baseline="0" dirty="0" smtClean="0"/>
                        <a:t> Ремонт МКД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141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9010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6658" y="405344"/>
            <a:ext cx="5797524" cy="92638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Ремонт кровли МКД (мягкой, жесткой) количество.</a:t>
            </a:r>
            <a:endParaRPr lang="ru-RU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16572448"/>
              </p:ext>
            </p:extLst>
          </p:nvPr>
        </p:nvGraphicFramePr>
        <p:xfrm>
          <a:off x="539552" y="2347511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4427984" y="1844824"/>
            <a:ext cx="2952328" cy="790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Итого: 27310 м2 –мягких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3379 м2- жестких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Всего: 30689 м2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52119" y="2779559"/>
            <a:ext cx="1784127" cy="7500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Домов: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114 мягкой кровли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 жесткой кровли</a:t>
            </a:r>
          </a:p>
        </p:txBody>
      </p:sp>
    </p:spTree>
    <p:extLst>
      <p:ext uri="{BB962C8B-B14F-4D97-AF65-F5344CB8AC3E}">
        <p14:creationId xmlns:p14="http://schemas.microsoft.com/office/powerpoint/2010/main" val="18841503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73832"/>
            <a:ext cx="7328795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по ремонту на МКД</a:t>
            </a:r>
            <a:b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Фасады (утепление, ремонт) количество</a:t>
            </a:r>
            <a:endParaRPr lang="ru-RU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278990914"/>
              </p:ext>
            </p:extLst>
          </p:nvPr>
        </p:nvGraphicFramePr>
        <p:xfrm>
          <a:off x="683568" y="220486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4932040" y="2060848"/>
            <a:ext cx="252028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Итого: 13 360 м2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1680" y="3789040"/>
            <a:ext cx="432048" cy="3479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1760" y="4797152"/>
            <a:ext cx="432048" cy="3479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03848" y="4653136"/>
            <a:ext cx="432048" cy="3479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68192" y="2678984"/>
            <a:ext cx="1784127" cy="38997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157 домов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016" y="2852936"/>
            <a:ext cx="432048" cy="3479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36096" y="4434921"/>
            <a:ext cx="432048" cy="3479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192" y="4754473"/>
            <a:ext cx="432048" cy="3479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19872" y="3327056"/>
            <a:ext cx="432048" cy="3479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14354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2880320" cy="81716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Оглавление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48215"/>
            <a:ext cx="6777317" cy="3508977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Структура предприятия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Объекты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управление (МКД) 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Произведенный ремонт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на  МКД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Тарифы на содержание и ремонт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МКД</a:t>
            </a:r>
          </a:p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Работа с советами и собственниками МКД</a:t>
            </a:r>
          </a:p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Работа с должниками на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МКД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Инновации 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Проблемы в сфере ЖКХ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68580" indent="0">
              <a:buNone/>
            </a:pPr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23178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Ремонт панельных швов на МКД количество</a:t>
            </a:r>
            <a:endParaRPr lang="ru-RU" sz="3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15915110"/>
              </p:ext>
            </p:extLst>
          </p:nvPr>
        </p:nvGraphicFramePr>
        <p:xfrm>
          <a:off x="571876" y="234888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4820348" y="2204864"/>
            <a:ext cx="252028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Итого: 48 207,1 </a:t>
            </a:r>
            <a:r>
              <a:rPr lang="ru-RU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м.п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12436" y="2678984"/>
            <a:ext cx="1784127" cy="389976"/>
          </a:xfrm>
          <a:prstGeom prst="round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133 дома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01218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Ремонт инженерных сетей на МКД (ХГВС, СЦО, Канализация) количество</a:t>
            </a:r>
            <a:endParaRPr lang="ru-RU" sz="3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63547754"/>
              </p:ext>
            </p:extLst>
          </p:nvPr>
        </p:nvGraphicFramePr>
        <p:xfrm>
          <a:off x="467544" y="246134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4860032" y="1969425"/>
            <a:ext cx="252028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Итого: 20 629 </a:t>
            </a:r>
            <a:r>
              <a:rPr lang="ru-RU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м.п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80112" y="2575424"/>
            <a:ext cx="1784127" cy="389976"/>
          </a:xfrm>
          <a:prstGeom prst="round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205 домов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20390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26752"/>
            <a:ext cx="5112568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Установка тепловых узлов на МКД</a:t>
            </a:r>
            <a:b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(количество домов)</a:t>
            </a:r>
            <a:endParaRPr lang="ru-RU" sz="2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00616988"/>
              </p:ext>
            </p:extLst>
          </p:nvPr>
        </p:nvGraphicFramePr>
        <p:xfrm>
          <a:off x="539552" y="217331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4932040" y="1921284"/>
            <a:ext cx="252028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Итого:  118 МКД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8104" y="3613472"/>
            <a:ext cx="144016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55 домов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32040" y="2463973"/>
            <a:ext cx="252028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Всего 466 МКД 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25,3% 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058787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85800"/>
            <a:ext cx="5112568" cy="85496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Установка тепловых узлов на МКД</a:t>
            </a:r>
            <a:b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(количество узлов)</a:t>
            </a:r>
            <a:endParaRPr lang="ru-RU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36916132"/>
              </p:ext>
            </p:extLst>
          </p:nvPr>
        </p:nvGraphicFramePr>
        <p:xfrm>
          <a:off x="539552" y="231732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4716016" y="1628800"/>
            <a:ext cx="244827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Итого: 175 ту.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6016" y="2184589"/>
            <a:ext cx="244827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Всего тепловых узлов на домах: 586 ту.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16016" y="2740817"/>
            <a:ext cx="244827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29,8 % из 100 %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08034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5976664" cy="8640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Ремонт сетей электроснабжения на МКД количество</a:t>
            </a:r>
            <a:endParaRPr lang="ru-RU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743605323"/>
              </p:ext>
            </p:extLst>
          </p:nvPr>
        </p:nvGraphicFramePr>
        <p:xfrm>
          <a:off x="611560" y="238933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5004048" y="2137308"/>
            <a:ext cx="252028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Итого: 47 908 </a:t>
            </a:r>
            <a:r>
              <a:rPr lang="ru-RU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м.п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57470" y="2719440"/>
            <a:ext cx="1784127" cy="389976"/>
          </a:xfrm>
          <a:prstGeom prst="round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185 домов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169783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4648480" cy="5040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Замена лифтов на МКД</a:t>
            </a:r>
            <a:endParaRPr lang="ru-RU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44005219"/>
              </p:ext>
            </p:extLst>
          </p:nvPr>
        </p:nvGraphicFramePr>
        <p:xfrm>
          <a:off x="755576" y="213285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292080" y="2204864"/>
            <a:ext cx="19442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14,7% из 100%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939789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4824536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Текущий ремонт на МКД (стоимость) рублях</a:t>
            </a:r>
            <a:endParaRPr lang="ru-RU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12536947"/>
              </p:ext>
            </p:extLst>
          </p:nvPr>
        </p:nvGraphicFramePr>
        <p:xfrm>
          <a:off x="611560" y="231732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4572000" y="1885280"/>
            <a:ext cx="302433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Итого: 631 320 687, 00 руб.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5 лет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28938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5872616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Капитальный ремонт на МКД (количество)</a:t>
            </a:r>
            <a:endParaRPr lang="ru-RU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04764252"/>
              </p:ext>
            </p:extLst>
          </p:nvPr>
        </p:nvGraphicFramePr>
        <p:xfrm>
          <a:off x="683568" y="224532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5004048" y="2101304"/>
            <a:ext cx="252028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Итого: 141 МКД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25812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48680"/>
            <a:ext cx="4144424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Капитальный ремонт на МКД</a:t>
            </a:r>
            <a:b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(стоимость)</a:t>
            </a:r>
            <a:endParaRPr lang="ru-RU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56062665"/>
              </p:ext>
            </p:extLst>
          </p:nvPr>
        </p:nvGraphicFramePr>
        <p:xfrm>
          <a:off x="683568" y="238933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4572000" y="2173312"/>
            <a:ext cx="295232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Итого: 541 526 944,00 руб.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67770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Действующие тарифы МКД</a:t>
            </a:r>
            <a:b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разрезе этажности (руб. на кв. метр)</a:t>
            </a:r>
            <a:endParaRPr lang="ru-RU" sz="24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023047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38480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5904656" cy="180019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/>
                </a:solidFill>
              </a:rPr>
              <a:t>Структура</a:t>
            </a:r>
            <a:br>
              <a:rPr lang="ru-RU" sz="3600" b="1" dirty="0" smtClean="0">
                <a:solidFill>
                  <a:schemeClr val="accent2"/>
                </a:solidFill>
              </a:rPr>
            </a:br>
            <a:r>
              <a:rPr lang="ru-RU" sz="3600" b="1" dirty="0" smtClean="0">
                <a:solidFill>
                  <a:schemeClr val="accent2"/>
                </a:solidFill>
              </a:rPr>
              <a:t>Управляющей компании </a:t>
            </a:r>
            <a:r>
              <a:rPr lang="ru-RU" sz="3600" b="1" dirty="0" err="1" smtClean="0">
                <a:solidFill>
                  <a:schemeClr val="accent2"/>
                </a:solidFill>
              </a:rPr>
              <a:t>Первореченского</a:t>
            </a:r>
            <a:r>
              <a:rPr lang="ru-RU" sz="3600" b="1" dirty="0" smtClean="0">
                <a:solidFill>
                  <a:schemeClr val="accent2"/>
                </a:solidFill>
              </a:rPr>
              <a:t> района</a:t>
            </a:r>
            <a:endParaRPr lang="ru-RU" sz="3600" b="1" dirty="0">
              <a:solidFill>
                <a:schemeClr val="accent2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2924944"/>
            <a:ext cx="4536505" cy="30243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433601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тарифа на содержание и ремонт МКД по годам (руб. на кв. метр)</a:t>
            </a:r>
            <a:endParaRPr lang="ru-RU" sz="24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357072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5724128" y="1844824"/>
            <a:ext cx="1512168" cy="648072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19,5%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5 лет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93096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5904656" cy="165618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Сравнение тарифов</a:t>
            </a:r>
            <a:b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Администрации города Владивостока</a:t>
            </a:r>
            <a:b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ООО УКПР</a:t>
            </a:r>
            <a:b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фоне инфляции(по годам)</a:t>
            </a:r>
            <a:endParaRPr lang="ru-RU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028087"/>
              </p:ext>
            </p:extLst>
          </p:nvPr>
        </p:nvGraphicFramePr>
        <p:xfrm>
          <a:off x="971600" y="2204864"/>
          <a:ext cx="6336704" cy="42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 rot="16200000">
            <a:off x="-24965" y="3453457"/>
            <a:ext cx="1512168" cy="3831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Рубль на кв. метр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57995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812" y="692696"/>
            <a:ext cx="6592696" cy="1026195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Тарифы, принятые  Администрацией г. Владивостока</a:t>
            </a:r>
            <a:b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собственников МКД по годам</a:t>
            </a:r>
            <a:b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(статья - содержание жилья).</a:t>
            </a:r>
            <a:endParaRPr lang="ru-RU" sz="2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527599"/>
              </p:ext>
            </p:extLst>
          </p:nvPr>
        </p:nvGraphicFramePr>
        <p:xfrm>
          <a:off x="806440" y="1988840"/>
          <a:ext cx="6337324" cy="42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 rot="16200000">
            <a:off x="-189505" y="3597473"/>
            <a:ext cx="1512168" cy="3831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Рубль на кв. метр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70044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1"/>
            <a:ext cx="5688632" cy="129614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Жилая площадь и площадь мест общего пользования в МКД </a:t>
            </a:r>
            <a:b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 зависимости от этажей)</a:t>
            </a:r>
            <a:endParaRPr lang="ru-RU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069303"/>
              </p:ext>
            </p:extLst>
          </p:nvPr>
        </p:nvGraphicFramePr>
        <p:xfrm>
          <a:off x="611560" y="1916832"/>
          <a:ext cx="6336704" cy="4012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89331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5832028" cy="100811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МОП к жилой площади МКД в разрезе этажности (%)</a:t>
            </a:r>
            <a:endParaRPr lang="ru-RU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362690"/>
              </p:ext>
            </p:extLst>
          </p:nvPr>
        </p:nvGraphicFramePr>
        <p:xfrm>
          <a:off x="899592" y="1988840"/>
          <a:ext cx="61206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30109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204864"/>
            <a:ext cx="7848872" cy="8640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Работа с советами и собственниками МКД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140968"/>
            <a:ext cx="3744416" cy="287400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764704"/>
            <a:ext cx="7128792" cy="151790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ООО «Управляющая компания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Первореченского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района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1151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4896544" cy="56693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советами МКД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1340768"/>
            <a:ext cx="6624736" cy="5256584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1200" dirty="0" smtClean="0"/>
              <a:t>	 </a:t>
            </a:r>
            <a:r>
              <a:rPr lang="ru-RU" sz="1200" dirty="0"/>
              <a:t>Для эффективного управления МКД и содержания общедомового имущества мало предоставить финансовые средства ( т.е. регулярно вносить соответствующую плату) и выбрать организацию, способную оказывать услуги по обслуживанию дома. Необходимо, как минимум иметь постоянную и тесную взаимосвязь между собственниками и управляющей компанией.</a:t>
            </a:r>
          </a:p>
          <a:p>
            <a:pPr marL="68580" indent="0" algn="just">
              <a:buNone/>
            </a:pPr>
            <a:r>
              <a:rPr lang="ru-RU" sz="1200" dirty="0" smtClean="0"/>
              <a:t>  	 </a:t>
            </a:r>
            <a:r>
              <a:rPr lang="ru-RU" sz="1200" dirty="0"/>
              <a:t>Законодательство предлагает из состава собственников жилья избрать представительный орган – совет. На 499 домах, которые находятся в управлении нашей компании организовано </a:t>
            </a:r>
            <a:r>
              <a:rPr lang="ru-RU" sz="1200" dirty="0" smtClean="0"/>
              <a:t>406 </a:t>
            </a:r>
            <a:r>
              <a:rPr lang="ru-RU" sz="1200" dirty="0"/>
              <a:t>Советом Домов. Но плодотворную работу этого органа на одном энтузиазме не построишь. Члены совета, подразумевается, должны быть юристами, бухгалтерами, управленцами и инженерами. Но квалифицированные профессионалы заняты на основной работе и не могут уделять должного внимания управлению МКД. Размер вознаграждения, способный мотивировать работу председателя совета может быть непосильным</a:t>
            </a:r>
            <a:r>
              <a:rPr lang="ru-RU" sz="1200" dirty="0" smtClean="0"/>
              <a:t>.</a:t>
            </a:r>
          </a:p>
          <a:p>
            <a:pPr marL="68580" indent="0" algn="just">
              <a:buNone/>
            </a:pPr>
            <a:r>
              <a:rPr lang="ru-RU" sz="1200" dirty="0"/>
              <a:t> </a:t>
            </a:r>
            <a:r>
              <a:rPr lang="ru-RU" sz="1200" dirty="0" smtClean="0"/>
              <a:t>	Не </a:t>
            </a:r>
            <a:r>
              <a:rPr lang="ru-RU" sz="1200" dirty="0"/>
              <a:t>все советы активны, не во всех советах присутствует хозяйское отношение к дому и как следствие дом еще очень долго может оставаться неухоженным, даже если он находится в управлении управляющая компания</a:t>
            </a:r>
          </a:p>
          <a:p>
            <a:pPr marL="68580" indent="0" algn="just">
              <a:buNone/>
            </a:pPr>
            <a:r>
              <a:rPr lang="ru-RU" sz="1200" dirty="0" smtClean="0"/>
              <a:t>	Члену </a:t>
            </a:r>
            <a:r>
              <a:rPr lang="ru-RU" sz="1200" dirty="0"/>
              <a:t>совета МКД нужно разбираться в современном жилищном законодательстве, выстраивать специфические отношения, как с управляющей компанией, так и с жителями собственного дома. С этой целью с Советами домов у нас проводятся регулярные занятия, направленные на расширение знаний в области управления и обслуживания МКД, так и  для решения общих проблем, возникающих в процессе эксплуатации домов. Кроме того, встречи проводятся с Советами Домов и Председателями индивидуально, где, как правило, рассматриваются вопросы формирования тарифов, взаимодействие работы с должниками, а также вопросы финансовых и производственных  планов работы на предстоящие периоды.	</a:t>
            </a:r>
          </a:p>
          <a:p>
            <a:pPr marL="68580" indent="0" algn="just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5218576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55125"/>
            <a:ext cx="5904656" cy="100811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работы</a:t>
            </a:r>
            <a:b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советами и собственниками МКД</a:t>
            </a:r>
            <a:endParaRPr lang="ru-RU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688613"/>
              </p:ext>
            </p:extLst>
          </p:nvPr>
        </p:nvGraphicFramePr>
        <p:xfrm>
          <a:off x="323528" y="1700808"/>
          <a:ext cx="748883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228184" y="3140968"/>
            <a:ext cx="1584176" cy="7920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 МКД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4765104"/>
            <a:ext cx="1728192" cy="7920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Собственники МКД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5580112" y="1916832"/>
            <a:ext cx="64807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5580112" y="3933056"/>
            <a:ext cx="648072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580112" y="2528900"/>
            <a:ext cx="648072" cy="756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5580112" y="3789040"/>
            <a:ext cx="64807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5580112" y="2906942"/>
            <a:ext cx="648072" cy="5220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5580112" y="3645024"/>
            <a:ext cx="64807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endCxn id="6" idx="1"/>
          </p:cNvCxnSpPr>
          <p:nvPr/>
        </p:nvCxnSpPr>
        <p:spPr>
          <a:xfrm>
            <a:off x="5580112" y="3429000"/>
            <a:ext cx="648072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5580112" y="3537012"/>
            <a:ext cx="648072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endCxn id="7" idx="0"/>
          </p:cNvCxnSpPr>
          <p:nvPr/>
        </p:nvCxnSpPr>
        <p:spPr>
          <a:xfrm>
            <a:off x="6876256" y="3933056"/>
            <a:ext cx="72008" cy="8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789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5688632" cy="99898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</a:t>
            </a: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 управляющей компании</a:t>
            </a:r>
            <a:b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советами и собственниками МКД</a:t>
            </a:r>
            <a:endParaRPr lang="ru-RU" sz="2400" dirty="0">
              <a:solidFill>
                <a:schemeClr val="accent2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091843"/>
              </p:ext>
            </p:extLst>
          </p:nvPr>
        </p:nvGraphicFramePr>
        <p:xfrm>
          <a:off x="395536" y="1700808"/>
          <a:ext cx="7200800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880261"/>
              </p:ext>
            </p:extLst>
          </p:nvPr>
        </p:nvGraphicFramePr>
        <p:xfrm>
          <a:off x="467544" y="4077072"/>
          <a:ext cx="7200800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 flipH="1">
            <a:off x="1907704" y="4221088"/>
            <a:ext cx="41764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907704" y="422108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084168" y="4221088"/>
            <a:ext cx="720080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5633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3962400" cy="961176"/>
          </a:xfrm>
        </p:spPr>
        <p:txBody>
          <a:bodyPr anchor="ctr"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Советов МКД </a:t>
            </a:r>
            <a:b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годам постройки)</a:t>
            </a:r>
            <a:endParaRPr lang="ru-RU" sz="24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308816"/>
              </p:ext>
            </p:extLst>
          </p:nvPr>
        </p:nvGraphicFramePr>
        <p:xfrm>
          <a:off x="467544" y="2708920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5652120" y="1844824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Итого: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499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домов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52120" y="2436398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Итого: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406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советов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68426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4392488" cy="576064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предприятия</a:t>
            </a:r>
            <a:endParaRPr lang="ru-RU" sz="3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11560" y="1124744"/>
            <a:ext cx="6408712" cy="5256584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	Общество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с ограниченной ответственностью «Управляющая компания </a:t>
            </a:r>
            <a:r>
              <a:rPr lang="ru-RU" sz="1400" dirty="0" err="1">
                <a:solidFill>
                  <a:schemeClr val="accent2">
                    <a:lumMod val="50000"/>
                  </a:schemeClr>
                </a:solidFill>
              </a:rPr>
              <a:t>Первореченского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 района» работает на рынке услуг управления многоквартирными домами с июня месяца 2005 года</a:t>
            </a:r>
          </a:p>
          <a:p>
            <a:pPr marL="68580" indent="0">
              <a:buNone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Численный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состав работников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управ. компании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sz="1400" b="1" u="sng" dirty="0">
                <a:solidFill>
                  <a:schemeClr val="accent2">
                    <a:lumMod val="50000"/>
                  </a:schemeClr>
                </a:solidFill>
              </a:rPr>
              <a:t>52 человека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, из них :</a:t>
            </a:r>
          </a:p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- руководители – </a:t>
            </a:r>
            <a:r>
              <a:rPr lang="ru-RU" sz="1400" b="1" u="sng" dirty="0">
                <a:solidFill>
                  <a:schemeClr val="accent2">
                    <a:lumMod val="50000"/>
                  </a:schemeClr>
                </a:solidFill>
              </a:rPr>
              <a:t>14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 человек,</a:t>
            </a:r>
          </a:p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- специалисты и служащие – </a:t>
            </a:r>
            <a:r>
              <a:rPr lang="ru-RU" sz="1400" b="1" u="sng" dirty="0">
                <a:solidFill>
                  <a:schemeClr val="accent2">
                    <a:lumMod val="50000"/>
                  </a:schemeClr>
                </a:solidFill>
              </a:rPr>
              <a:t>37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 человек</a:t>
            </a:r>
          </a:p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- младший обслуживающий персонал – </a:t>
            </a:r>
            <a:r>
              <a:rPr lang="ru-RU" sz="1400" b="1" u="sng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человек</a:t>
            </a:r>
          </a:p>
          <a:p>
            <a:pPr marL="68580" indent="0" algn="just">
              <a:buNone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	В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целях организации технического и аварийного обслуживания инженерных систем, технологического оборудования и конструктивных элементов зданий в многоквартирных домах компанией заключен договор  с </a:t>
            </a:r>
            <a:r>
              <a:rPr lang="ru-RU" sz="1400" b="1" u="sng" dirty="0" smtClean="0">
                <a:solidFill>
                  <a:schemeClr val="accent2">
                    <a:lumMod val="50000"/>
                  </a:schemeClr>
                </a:solidFill>
              </a:rPr>
              <a:t>14-ю </a:t>
            </a:r>
            <a:r>
              <a:rPr lang="ru-RU" sz="1400" b="1" u="sng" dirty="0">
                <a:solidFill>
                  <a:schemeClr val="accent2">
                    <a:lumMod val="50000"/>
                  </a:schemeClr>
                </a:solidFill>
              </a:rPr>
              <a:t>специализированными предприятиями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endParaRPr 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8580" indent="0" algn="just">
              <a:buNone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Санитарное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обслуживание домов и придомовых территорий, вывоз мусора осуществляют </a:t>
            </a:r>
            <a:r>
              <a:rPr lang="ru-RU" sz="1400" b="1" u="sng" dirty="0">
                <a:solidFill>
                  <a:schemeClr val="accent2">
                    <a:lumMod val="50000"/>
                  </a:schemeClr>
                </a:solidFill>
              </a:rPr>
              <a:t>8</a:t>
            </a:r>
            <a:r>
              <a:rPr lang="ru-RU" sz="1400" u="sng" dirty="0">
                <a:solidFill>
                  <a:schemeClr val="accent2">
                    <a:lumMod val="50000"/>
                  </a:schemeClr>
                </a:solidFill>
              </a:rPr>
              <a:t> предприятий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68580" indent="0" algn="just">
              <a:buNone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 	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Всего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управлением и санитарным и техническим обслуживанием домов на постоянной основе заняты </a:t>
            </a:r>
            <a:r>
              <a:rPr lang="ru-RU" sz="1400" b="1" u="sng" dirty="0">
                <a:solidFill>
                  <a:schemeClr val="accent2">
                    <a:lumMod val="50000"/>
                  </a:schemeClr>
                </a:solidFill>
              </a:rPr>
              <a:t>732</a:t>
            </a:r>
            <a:r>
              <a:rPr lang="ru-RU" sz="1400" u="sng" dirty="0">
                <a:solidFill>
                  <a:schemeClr val="accent2">
                    <a:lumMod val="50000"/>
                  </a:schemeClr>
                </a:solidFill>
              </a:rPr>
              <a:t> человека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68580" indent="0" algn="just">
              <a:buNone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Для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осуществления работ по техническому обслуживанию жилищного фонда все обслуживающие организации в полном объеме оснащены технологическим оборудованием, станками и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инструментарием.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marL="68580" indent="0" algn="just">
              <a:buNone/>
            </a:pP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marL="68580" indent="0" algn="just">
              <a:buNone/>
            </a:pP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6638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5872616" cy="961176"/>
          </a:xfrm>
        </p:spPr>
        <p:txBody>
          <a:bodyPr anchor="ctr"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образованных Советов МКД</a:t>
            </a:r>
            <a:b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годам)</a:t>
            </a:r>
            <a:endParaRPr lang="ru-RU" sz="24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344874"/>
              </p:ext>
            </p:extLst>
          </p:nvPr>
        </p:nvGraphicFramePr>
        <p:xfrm>
          <a:off x="395536" y="2584921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508104" y="1936849"/>
            <a:ext cx="172819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Итого: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406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советов создано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523681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849952"/>
            <a:ext cx="6264696" cy="151216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Работа с должниками на МКД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501008"/>
            <a:ext cx="4373674" cy="29157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1412776"/>
            <a:ext cx="6972051" cy="543232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ООО «Управляющая компания </a:t>
            </a:r>
            <a:r>
              <a:rPr lang="ru-RU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Первореченского</a:t>
            </a:r>
            <a:r>
              <a:rPr lang="ru-RU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района</a:t>
            </a:r>
            <a:r>
              <a:rPr lang="ru-RU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endParaRPr lang="ru-RU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7951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5112568" cy="56693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должниками в  МКД</a:t>
            </a:r>
            <a:endParaRPr lang="ru-RU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3568" y="1772816"/>
            <a:ext cx="6336704" cy="4464496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1400" dirty="0" smtClean="0"/>
              <a:t>	Работа </a:t>
            </a:r>
            <a:r>
              <a:rPr lang="ru-RU" sz="1400" dirty="0"/>
              <a:t>с должниками в Компании носит системный характер</a:t>
            </a:r>
          </a:p>
          <a:p>
            <a:pPr marL="68580" indent="0" algn="just">
              <a:buNone/>
            </a:pPr>
            <a:r>
              <a:rPr lang="ru-RU" sz="1400" dirty="0"/>
              <a:t>Все оплаты по лицевым счетам разделены на следующие группы:</a:t>
            </a:r>
          </a:p>
          <a:p>
            <a:pPr marL="68580" lvl="0" indent="0" algn="just">
              <a:buNone/>
            </a:pPr>
            <a:r>
              <a:rPr lang="ru-RU" sz="1400" dirty="0" smtClean="0"/>
              <a:t>1) Л/счета</a:t>
            </a:r>
            <a:r>
              <a:rPr lang="ru-RU" sz="1400" dirty="0"/>
              <a:t>, по которым нет просроченной дебиторской задолженности на начало расчетного периода</a:t>
            </a:r>
          </a:p>
          <a:p>
            <a:pPr marL="68580" lvl="0" indent="0" algn="just">
              <a:buNone/>
            </a:pPr>
            <a:r>
              <a:rPr lang="ru-RU" sz="1400" dirty="0" smtClean="0"/>
              <a:t>2) Имеют </a:t>
            </a:r>
            <a:r>
              <a:rPr lang="ru-RU" sz="1400" dirty="0"/>
              <a:t>просроченную дебиторскую задолженность на начало отчетного периода, из них:</a:t>
            </a:r>
          </a:p>
          <a:p>
            <a:pPr algn="just"/>
            <a:r>
              <a:rPr lang="ru-RU" sz="1400" dirty="0"/>
              <a:t>-период образования неоплаченного начисления от 1 до 3 месяцев;</a:t>
            </a:r>
          </a:p>
          <a:p>
            <a:pPr algn="just"/>
            <a:r>
              <a:rPr lang="ru-RU" sz="1400" dirty="0"/>
              <a:t>-период образования ДЗ ( дебиторской задолженности ) от 3 до 6 месяцев;</a:t>
            </a:r>
          </a:p>
          <a:p>
            <a:pPr algn="just"/>
            <a:r>
              <a:rPr lang="ru-RU" sz="1400" dirty="0"/>
              <a:t>-период образования ДЗ от 6 месяцев до 1 года;</a:t>
            </a:r>
          </a:p>
          <a:p>
            <a:pPr algn="just"/>
            <a:r>
              <a:rPr lang="ru-RU" sz="1400" dirty="0"/>
              <a:t>-период образования ДЗ от 1 года до 2 лет;</a:t>
            </a:r>
          </a:p>
          <a:p>
            <a:pPr algn="just"/>
            <a:r>
              <a:rPr lang="ru-RU" sz="1400" dirty="0"/>
              <a:t>-период образования ДЗ от 2 до 3 лет</a:t>
            </a:r>
          </a:p>
          <a:p>
            <a:pPr marL="68580" indent="0" algn="just">
              <a:buNone/>
            </a:pPr>
            <a:r>
              <a:rPr lang="ru-RU" sz="1400" dirty="0" smtClean="0"/>
              <a:t> 3)  </a:t>
            </a:r>
            <a:r>
              <a:rPr lang="ru-RU" sz="1400" dirty="0"/>
              <a:t>Дебиторская задолженность сверх срока взыскания.</a:t>
            </a:r>
          </a:p>
        </p:txBody>
      </p:sp>
    </p:spTree>
    <p:extLst>
      <p:ext uri="{BB962C8B-B14F-4D97-AF65-F5344CB8AC3E}">
        <p14:creationId xmlns:p14="http://schemas.microsoft.com/office/powerpoint/2010/main" val="26092643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5296552" cy="56693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должниками в  МКД</a:t>
            </a:r>
            <a:endParaRPr lang="ru-RU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15520" y="1049915"/>
            <a:ext cx="6604752" cy="5472608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ru-RU" sz="1200" dirty="0"/>
              <a:t>	</a:t>
            </a:r>
            <a:r>
              <a:rPr lang="ru-RU" sz="1200" dirty="0" smtClean="0"/>
              <a:t> </a:t>
            </a:r>
            <a:r>
              <a:rPr lang="ru-RU" sz="1200" dirty="0"/>
              <a:t>В зависимости от того, к какой группе относится тот или иной </a:t>
            </a:r>
            <a:r>
              <a:rPr lang="ru-RU" sz="1200" dirty="0" smtClean="0"/>
              <a:t>счет, </a:t>
            </a:r>
            <a:r>
              <a:rPr lang="ru-RU" sz="1200" dirty="0"/>
              <a:t>с ним производится системная работа, предполагающая следующие этапы:</a:t>
            </a:r>
          </a:p>
          <a:p>
            <a:pPr lvl="0" algn="just"/>
            <a:r>
              <a:rPr lang="ru-RU" sz="1200" u="sng" dirty="0"/>
              <a:t>Формирование Информационного ресурса.</a:t>
            </a:r>
            <a:endParaRPr lang="ru-RU" sz="1200" dirty="0"/>
          </a:p>
          <a:p>
            <a:pPr marL="68580" indent="0" algn="just">
              <a:buNone/>
            </a:pPr>
            <a:r>
              <a:rPr lang="ru-RU" sz="1200" dirty="0" smtClean="0"/>
              <a:t>	На </a:t>
            </a:r>
            <a:r>
              <a:rPr lang="ru-RU" sz="1200" dirty="0"/>
              <a:t>данном </a:t>
            </a:r>
            <a:r>
              <a:rPr lang="ru-RU" sz="1200" dirty="0" smtClean="0"/>
              <a:t>этапе, </a:t>
            </a:r>
            <a:r>
              <a:rPr lang="ru-RU" sz="1200" dirty="0"/>
              <a:t>доводится до сведения должника письменная информация о наличии долга, путем формирования долговой квитанции. На </a:t>
            </a:r>
            <a:r>
              <a:rPr lang="ru-RU" sz="1200" dirty="0" smtClean="0"/>
              <a:t>этом </a:t>
            </a:r>
            <a:r>
              <a:rPr lang="ru-RU" sz="1200" dirty="0"/>
              <a:t>этапе должник приглашается в офис компании для беседы или составления договора о реструктуризации имеющегося долга. В процессе </a:t>
            </a:r>
            <a:r>
              <a:rPr lang="ru-RU" sz="1200" dirty="0" smtClean="0"/>
              <a:t>беседы, </a:t>
            </a:r>
            <a:r>
              <a:rPr lang="ru-RU" sz="1200" dirty="0"/>
              <a:t>до должника доводится информация о возможных мерах воздействия, </a:t>
            </a:r>
            <a:r>
              <a:rPr lang="ru-RU" sz="1200" dirty="0" smtClean="0"/>
              <a:t>предусмотренных </a:t>
            </a:r>
            <a:r>
              <a:rPr lang="ru-RU" sz="1200" dirty="0"/>
              <a:t>законодательством.</a:t>
            </a:r>
          </a:p>
          <a:p>
            <a:pPr marL="68580" indent="0" algn="just">
              <a:buNone/>
            </a:pPr>
            <a:r>
              <a:rPr lang="ru-RU" sz="1200" dirty="0"/>
              <a:t>Кроме того, информация о наличии </a:t>
            </a:r>
            <a:r>
              <a:rPr lang="ru-RU" sz="1200" dirty="0" smtClean="0"/>
              <a:t>долга, </a:t>
            </a:r>
            <a:r>
              <a:rPr lang="ru-RU" sz="1200" dirty="0"/>
              <a:t>доводится и до Совета дома для соответствующей работы актива дома с </a:t>
            </a:r>
            <a:r>
              <a:rPr lang="ru-RU" sz="1200" dirty="0" smtClean="0"/>
              <a:t>должниками, </a:t>
            </a:r>
            <a:r>
              <a:rPr lang="ru-RU" sz="1200" dirty="0"/>
              <a:t>непосредственно на территории МКД.</a:t>
            </a:r>
          </a:p>
          <a:p>
            <a:pPr lvl="0" algn="just"/>
            <a:r>
              <a:rPr lang="ru-RU" sz="1200" u="sng" dirty="0"/>
              <a:t>Претензионная работа</a:t>
            </a:r>
            <a:endParaRPr lang="ru-RU" sz="1200" dirty="0"/>
          </a:p>
          <a:p>
            <a:pPr marL="68580" indent="0" algn="just">
              <a:buNone/>
            </a:pPr>
            <a:r>
              <a:rPr lang="ru-RU" sz="1200" dirty="0" smtClean="0"/>
              <a:t>	Когда </a:t>
            </a:r>
            <a:r>
              <a:rPr lang="ru-RU" sz="1200" dirty="0"/>
              <a:t>все досудебные методы исчерпаны, специалисты компании составляют соответствующие иски для взыскания долга в судебном порядке.</a:t>
            </a:r>
          </a:p>
          <a:p>
            <a:pPr marL="68580" indent="0" algn="just">
              <a:buNone/>
            </a:pPr>
            <a:r>
              <a:rPr lang="ru-RU" sz="1200" dirty="0"/>
              <a:t>Так, например, за 2011 – 2015 гг. управляющая компания подала более 7 тысячи исков на взыскание задолженности по жилищным услугам на сумму </a:t>
            </a:r>
            <a:r>
              <a:rPr lang="ru-RU" sz="1200" b="1" u="sng" dirty="0"/>
              <a:t>44 миллиона 123 тысячи </a:t>
            </a:r>
            <a:r>
              <a:rPr lang="ru-RU" sz="1200" b="1" u="sng" dirty="0" smtClean="0"/>
              <a:t>рублей</a:t>
            </a:r>
            <a:r>
              <a:rPr lang="ru-RU" sz="1200" dirty="0" smtClean="0"/>
              <a:t>, </a:t>
            </a:r>
            <a:r>
              <a:rPr lang="ru-RU" sz="1200" dirty="0"/>
              <a:t>при этом удовлетворено судом исков на </a:t>
            </a:r>
            <a:r>
              <a:rPr lang="ru-RU" sz="1200" b="1" u="sng" dirty="0"/>
              <a:t>39 миллионов 605 тысяч рублей</a:t>
            </a:r>
            <a:r>
              <a:rPr lang="ru-RU" sz="1200" dirty="0"/>
              <a:t>, взыскано судебными приставами </a:t>
            </a:r>
            <a:r>
              <a:rPr lang="ru-RU" sz="1200" b="1" u="sng" dirty="0"/>
              <a:t>21 миллион 430 тысяч рублей</a:t>
            </a:r>
            <a:r>
              <a:rPr lang="ru-RU" sz="1200" dirty="0"/>
              <a:t>, или </a:t>
            </a:r>
            <a:r>
              <a:rPr lang="ru-RU" sz="1200" b="1" u="sng" dirty="0"/>
              <a:t>54%</a:t>
            </a:r>
            <a:r>
              <a:rPr lang="ru-RU" sz="1200" dirty="0"/>
              <a:t>. При этом надо отметить, что именно такой процент взыскания по годам является стабильным. На сегодняшний день в компании работает специалист, работающий непосредственно с судебными приставами. В последний месяц увеличилось кол-во </a:t>
            </a:r>
            <a:r>
              <a:rPr lang="ru-RU" sz="1200" dirty="0">
                <a:solidFill>
                  <a:srgbClr val="FF0000"/>
                </a:solidFill>
              </a:rPr>
              <a:t>закрытых</a:t>
            </a:r>
            <a:r>
              <a:rPr lang="ru-RU" sz="1200" dirty="0"/>
              <a:t> производств, путем взыскания, но выводы пока делать </a:t>
            </a:r>
            <a:r>
              <a:rPr lang="ru-RU" sz="1200" dirty="0" smtClean="0"/>
              <a:t>рано.</a:t>
            </a:r>
          </a:p>
          <a:p>
            <a:pPr marL="68580" indent="0" algn="just">
              <a:buNone/>
            </a:pPr>
            <a:r>
              <a:rPr lang="ru-RU" sz="1200" dirty="0" smtClean="0"/>
              <a:t>Работа </a:t>
            </a:r>
            <a:r>
              <a:rPr lang="ru-RU" sz="1200" dirty="0"/>
              <a:t>приставов вызывает нарекания, но на данном этапе наши возможности исчерпываются.</a:t>
            </a:r>
          </a:p>
        </p:txBody>
      </p:sp>
    </p:spTree>
    <p:extLst>
      <p:ext uri="{BB962C8B-B14F-4D97-AF65-F5344CB8AC3E}">
        <p14:creationId xmlns:p14="http://schemas.microsoft.com/office/powerpoint/2010/main" val="218721373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5112568" cy="56693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должниками в  МКД</a:t>
            </a:r>
            <a:endParaRPr lang="ru-RU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27584" y="1412776"/>
            <a:ext cx="6264696" cy="4824536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1400" u="sng" dirty="0" smtClean="0"/>
              <a:t>Ограничение </a:t>
            </a:r>
            <a:r>
              <a:rPr lang="ru-RU" sz="1400" u="sng" dirty="0"/>
              <a:t>подачи некоторых видов коммунальных услуг.</a:t>
            </a:r>
            <a:endParaRPr lang="ru-RU" sz="1400" dirty="0"/>
          </a:p>
          <a:p>
            <a:pPr marL="68580" indent="0" algn="just">
              <a:buNone/>
            </a:pPr>
            <a:r>
              <a:rPr lang="ru-RU" sz="1400" dirty="0" smtClean="0"/>
              <a:t>	Необходимо </a:t>
            </a:r>
            <a:r>
              <a:rPr lang="ru-RU" sz="1400" dirty="0"/>
              <a:t>отметить, что на данном этапе, наша компания обращалась </a:t>
            </a:r>
            <a:r>
              <a:rPr lang="ru-RU" sz="1400" dirty="0" smtClean="0"/>
              <a:t>по вопросам сотрудничества как к КГУП </a:t>
            </a:r>
            <a:r>
              <a:rPr lang="ru-RU" sz="1400" dirty="0" err="1" smtClean="0"/>
              <a:t>Примводоканал</a:t>
            </a:r>
            <a:r>
              <a:rPr lang="ru-RU" sz="1400" dirty="0" smtClean="0"/>
              <a:t>, </a:t>
            </a:r>
            <a:r>
              <a:rPr lang="ru-RU" sz="1400" dirty="0"/>
              <a:t>так и к Дальневосточной энергетической </a:t>
            </a:r>
            <a:r>
              <a:rPr lang="ru-RU" sz="1400" dirty="0" smtClean="0"/>
              <a:t>компании.</a:t>
            </a:r>
          </a:p>
          <a:p>
            <a:pPr marL="68580" indent="0" algn="just">
              <a:buNone/>
            </a:pPr>
            <a:r>
              <a:rPr lang="ru-RU" sz="1400" dirty="0" smtClean="0"/>
              <a:t>На </a:t>
            </a:r>
            <a:r>
              <a:rPr lang="ru-RU" sz="1400" dirty="0"/>
              <a:t>сегодняшний день заключен договор с </a:t>
            </a:r>
            <a:r>
              <a:rPr lang="ru-RU" sz="1400" dirty="0" err="1" smtClean="0"/>
              <a:t>Примводоканалом</a:t>
            </a:r>
            <a:r>
              <a:rPr lang="ru-RU" sz="1400" dirty="0" smtClean="0"/>
              <a:t>, </a:t>
            </a:r>
            <a:r>
              <a:rPr lang="ru-RU" sz="1400" dirty="0"/>
              <a:t>по </a:t>
            </a:r>
            <a:r>
              <a:rPr lang="ru-RU" sz="1400" dirty="0" smtClean="0"/>
              <a:t>передаче </a:t>
            </a:r>
            <a:r>
              <a:rPr lang="ru-RU" sz="1400" dirty="0"/>
              <a:t>нам дебиторской задолженности, для  работы с должниками на весь комплекс досудебной работы с должниками, а также на </a:t>
            </a:r>
            <a:r>
              <a:rPr lang="ru-RU" sz="1400" dirty="0" smtClean="0"/>
              <a:t>приостановление </a:t>
            </a:r>
            <a:r>
              <a:rPr lang="ru-RU" sz="1400" dirty="0"/>
              <a:t>предоставления услуги </a:t>
            </a:r>
            <a:r>
              <a:rPr lang="ru-RU" sz="1400" dirty="0" smtClean="0"/>
              <a:t>водоотведения, путем </a:t>
            </a:r>
            <a:r>
              <a:rPr lang="ru-RU" sz="1400" dirty="0"/>
              <a:t>частичной блокировки труб канализации. </a:t>
            </a:r>
            <a:endParaRPr lang="ru-RU" sz="1400" dirty="0" smtClean="0"/>
          </a:p>
          <a:p>
            <a:pPr marL="68580" indent="0" algn="just">
              <a:buNone/>
            </a:pPr>
            <a:r>
              <a:rPr lang="ru-RU" sz="1400" dirty="0" smtClean="0"/>
              <a:t>Необходимо </a:t>
            </a:r>
            <a:r>
              <a:rPr lang="ru-RU" sz="1400" dirty="0"/>
              <a:t>отметить, что в данном  случае строго соблюдаются все процедуры, предусмотренные законом  до непосредственной самой процедуры </a:t>
            </a:r>
            <a:r>
              <a:rPr lang="ru-RU" sz="1400" dirty="0" smtClean="0"/>
              <a:t>ограничения.</a:t>
            </a:r>
          </a:p>
          <a:p>
            <a:pPr marL="68580" indent="0" algn="just">
              <a:buNone/>
            </a:pPr>
            <a:r>
              <a:rPr lang="ru-RU" sz="1400" dirty="0" smtClean="0"/>
              <a:t>Кроме </a:t>
            </a:r>
            <a:r>
              <a:rPr lang="ru-RU" sz="1400" dirty="0"/>
              <a:t>того, по рекомендации Жилищной инспекции во вновь заключаемые договора управления включен пункт о возможности применения к должникам указанной </a:t>
            </a:r>
            <a:r>
              <a:rPr lang="ru-RU" sz="1400" dirty="0" smtClean="0"/>
              <a:t>процедуры.</a:t>
            </a:r>
          </a:p>
          <a:p>
            <a:pPr marL="68580" indent="0" algn="just">
              <a:buNone/>
            </a:pPr>
            <a:r>
              <a:rPr lang="ru-RU" sz="1400" dirty="0" smtClean="0"/>
              <a:t>За </a:t>
            </a:r>
            <a:r>
              <a:rPr lang="ru-RU" sz="1400" dirty="0"/>
              <a:t>прошедший год заблокировано </a:t>
            </a:r>
            <a:r>
              <a:rPr lang="ru-RU" sz="1400" b="1" dirty="0"/>
              <a:t>58</a:t>
            </a:r>
            <a:r>
              <a:rPr lang="ru-RU" sz="1400" dirty="0"/>
              <a:t> выпусков канализации, по </a:t>
            </a:r>
            <a:r>
              <a:rPr lang="ru-RU" sz="1400" b="1" dirty="0"/>
              <a:t>26</a:t>
            </a:r>
            <a:r>
              <a:rPr lang="ru-RU" sz="1400" dirty="0"/>
              <a:t> произведена полная оплата на сумму </a:t>
            </a:r>
            <a:r>
              <a:rPr lang="ru-RU" sz="1400" b="1" dirty="0"/>
              <a:t>1 млн.399 тыс. руб. </a:t>
            </a:r>
            <a:r>
              <a:rPr lang="ru-RU" sz="1400" dirty="0"/>
              <a:t>и сняты ограничения на пользования внутренними сетями </a:t>
            </a:r>
            <a:r>
              <a:rPr lang="ru-RU" sz="1400" dirty="0" smtClean="0"/>
              <a:t>канализации.</a:t>
            </a:r>
          </a:p>
          <a:p>
            <a:pPr marL="68580" indent="0" algn="just">
              <a:buNone/>
            </a:pPr>
            <a:r>
              <a:rPr lang="ru-RU" sz="1400" dirty="0" smtClean="0"/>
              <a:t>Кроме </a:t>
            </a:r>
            <a:r>
              <a:rPr lang="ru-RU" sz="1400" dirty="0"/>
              <a:t>того, заключено </a:t>
            </a:r>
            <a:r>
              <a:rPr lang="ru-RU" sz="1400" b="1" dirty="0"/>
              <a:t>166</a:t>
            </a:r>
            <a:r>
              <a:rPr lang="ru-RU" sz="1400" dirty="0"/>
              <a:t> договоров реструктуризации задолженности на общую сумму долга </a:t>
            </a:r>
            <a:r>
              <a:rPr lang="ru-RU" sz="1400" b="1" dirty="0"/>
              <a:t>5 млн. 576 тыс. </a:t>
            </a:r>
            <a:r>
              <a:rPr lang="ru-RU" sz="1400" b="1" dirty="0" smtClean="0"/>
              <a:t>руб.</a:t>
            </a:r>
            <a:endParaRPr lang="ru-RU" sz="1400" b="1" dirty="0"/>
          </a:p>
          <a:p>
            <a:pPr algn="just"/>
            <a:endParaRPr lang="ru-RU" sz="1400" dirty="0"/>
          </a:p>
          <a:p>
            <a:pPr marL="68580" indent="0" algn="just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592169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4968552" cy="94719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блокировки</a:t>
            </a:r>
            <a:b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канализации и водоотведения</a:t>
            </a:r>
            <a:endParaRPr lang="ru-RU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18403315"/>
              </p:ext>
            </p:extLst>
          </p:nvPr>
        </p:nvGraphicFramePr>
        <p:xfrm>
          <a:off x="609600" y="2160588"/>
          <a:ext cx="3087688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1800" b="1" dirty="0" smtClean="0"/>
              <a:t>На начало 2016 года :</a:t>
            </a:r>
          </a:p>
          <a:p>
            <a:pPr algn="ctr">
              <a:buFontTx/>
              <a:buChar char="-"/>
            </a:pPr>
            <a:r>
              <a:rPr lang="ru-RU" sz="1800" dirty="0" smtClean="0"/>
              <a:t>Заблокировано </a:t>
            </a:r>
            <a:r>
              <a:rPr lang="ru-RU" sz="1800" b="1" dirty="0" smtClean="0"/>
              <a:t>32</a:t>
            </a:r>
            <a:r>
              <a:rPr lang="ru-RU" sz="1800" dirty="0" smtClean="0"/>
              <a:t>  лицевых счета на сумму </a:t>
            </a:r>
            <a:r>
              <a:rPr lang="ru-RU" sz="1800" b="1" dirty="0" smtClean="0"/>
              <a:t>2 817 939,01 руб.</a:t>
            </a:r>
          </a:p>
          <a:p>
            <a:pPr algn="ctr">
              <a:buFontTx/>
              <a:buChar char="-"/>
            </a:pPr>
            <a:r>
              <a:rPr lang="ru-RU" sz="1800" dirty="0" smtClean="0"/>
              <a:t>- Разблокировано </a:t>
            </a:r>
            <a:r>
              <a:rPr lang="ru-RU" sz="1800" b="1" dirty="0" smtClean="0"/>
              <a:t>26</a:t>
            </a:r>
            <a:r>
              <a:rPr lang="ru-RU" sz="1800" dirty="0" smtClean="0"/>
              <a:t> лицевых счета на сумму </a:t>
            </a:r>
            <a:r>
              <a:rPr lang="ru-RU" sz="1800" b="1" dirty="0" smtClean="0"/>
              <a:t>1 399 455,32 руб.</a:t>
            </a:r>
          </a:p>
          <a:p>
            <a:pPr algn="ctr">
              <a:buFontTx/>
              <a:buChar char="-"/>
            </a:pPr>
            <a:endParaRPr lang="ru-RU" sz="1800" b="1" dirty="0" smtClean="0"/>
          </a:p>
          <a:p>
            <a:pPr algn="ctr">
              <a:buFontTx/>
              <a:buChar char="-"/>
            </a:pPr>
            <a:r>
              <a:rPr lang="ru-RU" sz="1800" b="1" dirty="0" smtClean="0"/>
              <a:t>Эффективность: 81 %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15704647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6347713" cy="13208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Сумма средств</a:t>
            </a:r>
            <a:b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собранных в результате мероприятий</a:t>
            </a:r>
            <a:b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досудебному взысканию задолженности</a:t>
            </a:r>
            <a:endParaRPr lang="ru-RU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549126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37425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548680"/>
            <a:ext cx="3890393" cy="94719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Инновации ООО «УКПР»</a:t>
            </a:r>
            <a:b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управлении МКД</a:t>
            </a:r>
            <a:endParaRPr lang="ru-RU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556792"/>
            <a:ext cx="6626698" cy="4484571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1400" dirty="0" smtClean="0"/>
              <a:t>	ООО «Управляющая компания </a:t>
            </a:r>
            <a:r>
              <a:rPr lang="ru-RU" sz="1400" dirty="0" err="1" smtClean="0"/>
              <a:t>Первореченского</a:t>
            </a:r>
            <a:r>
              <a:rPr lang="ru-RU" sz="1400" dirty="0" smtClean="0"/>
              <a:t> района» производит собственными силами неразрушающий, визуально измерительный контроль:</a:t>
            </a:r>
          </a:p>
          <a:p>
            <a:pPr marL="411480" indent="-342900" algn="just">
              <a:buAutoNum type="arabicParenR"/>
            </a:pPr>
            <a:r>
              <a:rPr lang="ru-RU" sz="1400" dirty="0" smtClean="0"/>
              <a:t>Ограждающих конструкций (конструктивных элементов МКД): </a:t>
            </a:r>
            <a:r>
              <a:rPr lang="ru-RU" sz="1400" b="1" dirty="0" smtClean="0"/>
              <a:t>230 </a:t>
            </a:r>
            <a:r>
              <a:rPr lang="ru-RU" sz="1400" dirty="0" smtClean="0"/>
              <a:t>домов.</a:t>
            </a:r>
          </a:p>
          <a:p>
            <a:pPr marL="411480" indent="-342900" algn="just">
              <a:buAutoNum type="arabicParenR"/>
            </a:pPr>
            <a:r>
              <a:rPr lang="ru-RU" sz="1400" dirty="0" smtClean="0"/>
              <a:t>Инженерных сетей: </a:t>
            </a:r>
            <a:r>
              <a:rPr lang="ru-RU" sz="1400" b="1" dirty="0" smtClean="0"/>
              <a:t>10</a:t>
            </a:r>
            <a:r>
              <a:rPr lang="ru-RU" sz="1400" dirty="0" smtClean="0"/>
              <a:t> домов.</a:t>
            </a:r>
          </a:p>
          <a:p>
            <a:pPr marL="411480" indent="-342900" algn="just">
              <a:buAutoNum type="arabicParenR"/>
            </a:pPr>
            <a:r>
              <a:rPr lang="ru-RU" sz="1400" dirty="0" smtClean="0"/>
              <a:t>Электро-технического оборудования: </a:t>
            </a:r>
            <a:r>
              <a:rPr lang="ru-RU" sz="1400" b="1" dirty="0" smtClean="0"/>
              <a:t>120</a:t>
            </a:r>
            <a:r>
              <a:rPr lang="ru-RU" sz="1400" dirty="0" smtClean="0"/>
              <a:t> домов.</a:t>
            </a:r>
          </a:p>
          <a:p>
            <a:pPr marL="68580" indent="0" algn="just">
              <a:buNone/>
            </a:pPr>
            <a:r>
              <a:rPr lang="ru-RU" sz="1400" dirty="0" smtClean="0"/>
              <a:t>	В Управляющей компании </a:t>
            </a:r>
            <a:r>
              <a:rPr lang="ru-RU" sz="1400" dirty="0" err="1" smtClean="0"/>
              <a:t>Первореченского</a:t>
            </a:r>
            <a:r>
              <a:rPr lang="ru-RU" sz="1400" dirty="0" smtClean="0"/>
              <a:t> района внедрена система АСКУЭ, т.е. - автоматическое снятие показаний приборов учета собственников МКД.</a:t>
            </a:r>
          </a:p>
          <a:p>
            <a:pPr marL="68580" indent="0" algn="just">
              <a:buNone/>
            </a:pPr>
            <a:r>
              <a:rPr lang="ru-RU" sz="1400" dirty="0" smtClean="0"/>
              <a:t>Результат: Снижение расходов на </a:t>
            </a:r>
            <a:r>
              <a:rPr lang="ru-RU" sz="1400" b="1" dirty="0" smtClean="0"/>
              <a:t>ОДН  1,5-2,5% </a:t>
            </a:r>
            <a:r>
              <a:rPr lang="ru-RU" sz="1400" dirty="0" smtClean="0"/>
              <a:t>от общего потребления МКД.</a:t>
            </a:r>
          </a:p>
          <a:p>
            <a:pPr marL="68580" indent="0" algn="just">
              <a:buNone/>
            </a:pPr>
            <a:r>
              <a:rPr lang="ru-RU" sz="1400" dirty="0" smtClean="0"/>
              <a:t>	В ООО </a:t>
            </a:r>
            <a:r>
              <a:rPr lang="ru-RU" sz="1400" dirty="0"/>
              <a:t>«Управляющая компания </a:t>
            </a:r>
            <a:r>
              <a:rPr lang="ru-RU" sz="1400" dirty="0" err="1" smtClean="0"/>
              <a:t>Первореченского</a:t>
            </a:r>
            <a:r>
              <a:rPr lang="ru-RU" sz="1400" dirty="0" smtClean="0"/>
              <a:t> </a:t>
            </a:r>
            <a:r>
              <a:rPr lang="ru-RU" sz="1400" dirty="0"/>
              <a:t>района</a:t>
            </a:r>
            <a:r>
              <a:rPr lang="ru-RU" sz="1400" dirty="0" smtClean="0"/>
              <a:t>»  разработана и создана система автоматизации Подомового учета МКД. И интегрирована система взаимодействия с сайтами ГИС ЖКХ, Реформа ЖКХ, сайт УКПР.</a:t>
            </a:r>
          </a:p>
          <a:p>
            <a:pPr marL="68580" indent="0">
              <a:buNone/>
            </a:pPr>
            <a:endParaRPr lang="ru-RU" sz="1400" dirty="0" smtClean="0"/>
          </a:p>
          <a:p>
            <a:pPr marL="68580" indent="0">
              <a:buNone/>
            </a:pPr>
            <a:endParaRPr lang="ru-RU" sz="1400" dirty="0" smtClean="0"/>
          </a:p>
          <a:p>
            <a:pPr marL="411480" indent="-342900">
              <a:buAutoNum type="arabicParenR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5768476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40330" y="2204864"/>
            <a:ext cx="5616624" cy="6480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Проблемы в сфере ЖКХ</a:t>
            </a:r>
            <a:endParaRPr lang="ru-RU" sz="32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573" y="3429000"/>
            <a:ext cx="3386138" cy="22235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1556792"/>
            <a:ext cx="6948264" cy="504056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ООО «Управляющая компания </a:t>
            </a:r>
            <a:r>
              <a:rPr lang="ru-RU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Первореченского</a:t>
            </a:r>
            <a:r>
              <a:rPr lang="ru-RU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района</a:t>
            </a:r>
            <a:r>
              <a:rPr lang="ru-RU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endParaRPr lang="ru-RU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064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4648480" cy="56693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в сфере ЖКХ</a:t>
            </a:r>
            <a:endParaRPr lang="ru-RU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1118424"/>
            <a:ext cx="6336704" cy="5472608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1300" b="1" dirty="0" smtClean="0"/>
              <a:t>Тарифная политика в сфере ЖКХ</a:t>
            </a:r>
            <a:r>
              <a:rPr lang="ru-RU" sz="1300" dirty="0" smtClean="0"/>
              <a:t>	</a:t>
            </a:r>
            <a:r>
              <a:rPr lang="ru-RU" sz="1300" dirty="0"/>
              <a:t> </a:t>
            </a:r>
            <a:r>
              <a:rPr lang="ru-RU" sz="1300" dirty="0" smtClean="0"/>
              <a:t>  </a:t>
            </a:r>
          </a:p>
          <a:p>
            <a:pPr marL="68580" indent="0" algn="just">
              <a:buNone/>
            </a:pPr>
            <a:r>
              <a:rPr lang="ru-RU" sz="1300" dirty="0" smtClean="0"/>
              <a:t>	Отсутствие </a:t>
            </a:r>
            <a:r>
              <a:rPr lang="ru-RU" sz="1300" dirty="0"/>
              <a:t>механизма регулирования цены </a:t>
            </a:r>
            <a:r>
              <a:rPr lang="ru-RU" sz="1300" dirty="0" smtClean="0"/>
              <a:t>в сфере  жилищно-коммунального хозяйства (содержание и ремонт МКД)</a:t>
            </a:r>
            <a:r>
              <a:rPr lang="ru-RU" sz="1300" dirty="0"/>
              <a:t>	</a:t>
            </a:r>
            <a:r>
              <a:rPr lang="ru-RU" sz="1300" dirty="0" smtClean="0"/>
              <a:t>ведет к негативным последствиям состояния жилого фонда. На рассмотренных примерах четко пролеживается взаимосвязь </a:t>
            </a:r>
            <a:r>
              <a:rPr lang="ru-RU" sz="1300" dirty="0"/>
              <a:t>т</a:t>
            </a:r>
            <a:r>
              <a:rPr lang="ru-RU" sz="1300" dirty="0" smtClean="0"/>
              <a:t>ехнического состояния МКД и тарифа  на содержание и ремонт МКД.  </a:t>
            </a:r>
          </a:p>
          <a:p>
            <a:pPr marL="68580" indent="0" algn="just">
              <a:buNone/>
            </a:pPr>
            <a:r>
              <a:rPr lang="ru-RU" sz="1300" dirty="0" smtClean="0"/>
              <a:t>	В </a:t>
            </a:r>
            <a:r>
              <a:rPr lang="ru-RU" sz="1300" dirty="0"/>
              <a:t>соответствии с положением жилищного </a:t>
            </a:r>
            <a:r>
              <a:rPr lang="ru-RU" sz="1300" dirty="0" smtClean="0"/>
              <a:t>законодательства, </a:t>
            </a:r>
            <a:r>
              <a:rPr lang="ru-RU" sz="1300" dirty="0"/>
              <a:t>последнее слово в этом вопросе остается за коллективным участником – общим собранием собственников. За последние пять лет средний тариф за жилищные услуги по МКД, обслуживаемых нашей компанией увеличился на </a:t>
            </a:r>
            <a:r>
              <a:rPr lang="ru-RU" sz="1300" b="1" dirty="0"/>
              <a:t>19,5%</a:t>
            </a:r>
            <a:r>
              <a:rPr lang="ru-RU" sz="1300" dirty="0"/>
              <a:t>, в то время, когда инфляция </a:t>
            </a:r>
            <a:r>
              <a:rPr lang="ru-RU" sz="1300" dirty="0" smtClean="0"/>
              <a:t>составила </a:t>
            </a:r>
            <a:r>
              <a:rPr lang="ru-RU" sz="1300" b="1" dirty="0" smtClean="0"/>
              <a:t>60,8 %.</a:t>
            </a:r>
            <a:endParaRPr lang="ru-RU" sz="1300" b="1" dirty="0"/>
          </a:p>
          <a:p>
            <a:pPr marL="68580" indent="0" algn="just">
              <a:buNone/>
            </a:pPr>
            <a:r>
              <a:rPr lang="ru-RU" sz="1300" dirty="0"/>
              <a:t>	</a:t>
            </a:r>
            <a:r>
              <a:rPr lang="ru-RU" sz="1300" dirty="0" smtClean="0"/>
              <a:t> </a:t>
            </a:r>
            <a:r>
              <a:rPr lang="ru-RU" sz="1300" dirty="0">
                <a:solidFill>
                  <a:schemeClr val="tx1"/>
                </a:solidFill>
              </a:rPr>
              <a:t>Наши собственники не готовы идти на объективное повышение тарифа, даже с учетом инфляции. </a:t>
            </a:r>
            <a:endParaRPr lang="ru-RU" sz="1300" dirty="0" smtClean="0">
              <a:solidFill>
                <a:schemeClr val="tx1"/>
              </a:solidFill>
            </a:endParaRPr>
          </a:p>
          <a:p>
            <a:pPr marL="68580" indent="0" algn="just">
              <a:buNone/>
            </a:pPr>
            <a:r>
              <a:rPr lang="ru-RU" sz="1300" b="1" u="sng" dirty="0" smtClean="0">
                <a:solidFill>
                  <a:schemeClr val="accent2"/>
                </a:solidFill>
              </a:rPr>
              <a:t>Предложение:</a:t>
            </a:r>
            <a:r>
              <a:rPr lang="ru-RU" sz="1300" b="1" dirty="0" smtClean="0"/>
              <a:t> </a:t>
            </a:r>
          </a:p>
          <a:p>
            <a:pPr marL="68580" indent="0" algn="just">
              <a:buNone/>
            </a:pPr>
            <a:r>
              <a:rPr lang="ru-RU" sz="1300" b="1" dirty="0"/>
              <a:t>	</a:t>
            </a:r>
            <a:r>
              <a:rPr lang="en-US" sz="1300" dirty="0" smtClean="0"/>
              <a:t>1)</a:t>
            </a:r>
            <a:r>
              <a:rPr lang="ru-RU" sz="1300" dirty="0" smtClean="0"/>
              <a:t>Придерживаться инфляционных процессов с учетом проблематики малоэтажных МКД.</a:t>
            </a:r>
          </a:p>
          <a:p>
            <a:pPr marL="68580" indent="0" algn="just">
              <a:buNone/>
            </a:pPr>
            <a:r>
              <a:rPr lang="ru-RU" sz="1300" dirty="0" smtClean="0"/>
              <a:t>	2) Разработать тариф на содержание и ремонт МКД согласно Жилищного законодательства РФ с учетом технических характеристик МКД. </a:t>
            </a:r>
            <a:r>
              <a:rPr lang="ru-RU" sz="1300" dirty="0"/>
              <a:t>Минимальную цену на эти услуги должно устанавливать государство с помощью регионального или муниципального регулятора. В каждом регионе должен существовать свой минимальный размер стоимости набора обязательных жилищных услуг, необходимых для поддержания безопасных условия проживания в доме с учетом региональных особенностей. </a:t>
            </a:r>
          </a:p>
          <a:p>
            <a:pPr marL="68580" indent="0" algn="just">
              <a:buNone/>
            </a:pPr>
            <a:endParaRPr lang="ru-RU" sz="1400" dirty="0"/>
          </a:p>
          <a:p>
            <a:pPr marL="68580" indent="0" algn="just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470484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764704"/>
            <a:ext cx="3784384" cy="50405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предприятия</a:t>
            </a:r>
            <a:endParaRPr lang="ru-RU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459459"/>
              </p:ext>
            </p:extLst>
          </p:nvPr>
        </p:nvGraphicFramePr>
        <p:xfrm>
          <a:off x="611560" y="2060848"/>
          <a:ext cx="6840759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2596695" y="2060848"/>
            <a:ext cx="24711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724128" y="1916832"/>
            <a:ext cx="50405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65071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4608512" cy="144016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</a:t>
            </a:r>
            <a:b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ООО «Управляющей компании</a:t>
            </a:r>
            <a:b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Первореченского</a:t>
            </a: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района»</a:t>
            </a:r>
            <a:endParaRPr lang="ru-RU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432327"/>
              </p:ext>
            </p:extLst>
          </p:nvPr>
        </p:nvGraphicFramePr>
        <p:xfrm>
          <a:off x="539552" y="1725458"/>
          <a:ext cx="648072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8222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552728" cy="60113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Численность работников предприятия</a:t>
            </a:r>
            <a:endParaRPr lang="ru-RU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988989"/>
              </p:ext>
            </p:extLst>
          </p:nvPr>
        </p:nvGraphicFramePr>
        <p:xfrm>
          <a:off x="395537" y="1628800"/>
          <a:ext cx="7416824" cy="4203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82237338"/>
              </p:ext>
            </p:extLst>
          </p:nvPr>
        </p:nvGraphicFramePr>
        <p:xfrm>
          <a:off x="107504" y="1268760"/>
          <a:ext cx="7920880" cy="5051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2555776" y="4879672"/>
            <a:ext cx="1656184" cy="3535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 52 чел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5877272"/>
            <a:ext cx="1656184" cy="3535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 41 чел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72200" y="4365104"/>
            <a:ext cx="1656184" cy="3535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 639 чел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5589240"/>
            <a:ext cx="2160240" cy="641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Всего 732 чел.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59529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9847" y="1916832"/>
            <a:ext cx="6472924" cy="5760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Объекты управления </a:t>
            </a:r>
            <a:r>
              <a:rPr lang="ru-RU" sz="3200" b="1" dirty="0"/>
              <a:t>(МКД)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03" y="3140968"/>
            <a:ext cx="2754611" cy="315233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3921" y="1124744"/>
            <a:ext cx="6984776" cy="576064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ООО «Управляющая компания </a:t>
            </a:r>
            <a:r>
              <a:rPr lang="ru-RU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Первореченского</a:t>
            </a:r>
            <a:r>
              <a:rPr lang="ru-RU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района</a:t>
            </a:r>
            <a:r>
              <a:rPr lang="ru-RU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endParaRPr lang="ru-RU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3858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3764" y="548680"/>
            <a:ext cx="3496352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Жилищный фонд</a:t>
            </a:r>
            <a:endParaRPr lang="ru-RU" sz="3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9592" y="1844824"/>
            <a:ext cx="6264696" cy="4248472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1400" dirty="0" smtClean="0"/>
              <a:t> </a:t>
            </a:r>
            <a:r>
              <a:rPr lang="ru-RU" sz="1400" dirty="0"/>
              <a:t>По состоянию на 1 апреля 2016 года в управлении </a:t>
            </a:r>
            <a:r>
              <a:rPr lang="ru-RU" sz="1400" dirty="0" smtClean="0"/>
              <a:t>компании </a:t>
            </a:r>
            <a:r>
              <a:rPr lang="ru-RU" sz="1400" dirty="0"/>
              <a:t>находятся </a:t>
            </a:r>
            <a:r>
              <a:rPr lang="ru-RU" sz="1400" b="1" u="sng" dirty="0"/>
              <a:t>499</a:t>
            </a:r>
            <a:r>
              <a:rPr lang="ru-RU" sz="1400" dirty="0"/>
              <a:t> домов, общей площадью </a:t>
            </a:r>
            <a:r>
              <a:rPr lang="ru-RU" sz="1400" u="sng" dirty="0"/>
              <a:t>1 млн. </a:t>
            </a:r>
            <a:r>
              <a:rPr lang="ru-RU" sz="1400" u="sng" dirty="0" smtClean="0"/>
              <a:t>685 </a:t>
            </a:r>
            <a:r>
              <a:rPr lang="ru-RU" sz="1400" u="sng" dirty="0"/>
              <a:t>тыс. </a:t>
            </a:r>
            <a:r>
              <a:rPr lang="ru-RU" sz="1400" u="sng" dirty="0" smtClean="0"/>
              <a:t>441,48 </a:t>
            </a:r>
            <a:r>
              <a:rPr lang="ru-RU" sz="1400" u="sng" dirty="0"/>
              <a:t>квадратных метра</a:t>
            </a:r>
            <a:r>
              <a:rPr lang="ru-RU" sz="1400" dirty="0"/>
              <a:t>.</a:t>
            </a:r>
          </a:p>
          <a:p>
            <a:pPr marL="68580" indent="0" algn="just">
              <a:buNone/>
            </a:pPr>
            <a:r>
              <a:rPr lang="ru-RU" sz="1400" dirty="0" smtClean="0"/>
              <a:t>	 </a:t>
            </a:r>
            <a:r>
              <a:rPr lang="ru-RU" sz="1400" dirty="0"/>
              <a:t>В зависимости от года постройки многоквартирные дома распределяются следующим </a:t>
            </a:r>
            <a:r>
              <a:rPr lang="ru-RU" sz="1400" dirty="0" smtClean="0"/>
              <a:t>образом:</a:t>
            </a:r>
          </a:p>
          <a:p>
            <a:pPr marL="68580" indent="0" algn="just">
              <a:buNone/>
            </a:pPr>
            <a:endParaRPr lang="ru-RU" sz="1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799204"/>
              </p:ext>
            </p:extLst>
          </p:nvPr>
        </p:nvGraphicFramePr>
        <p:xfrm>
          <a:off x="1043608" y="3573016"/>
          <a:ext cx="609600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Год постройки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Кол-во строений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Процент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1971-1920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1921-1940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1941-1960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110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1961-1980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284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1980 и позже</a:t>
                      </a:r>
                    </a:p>
                    <a:p>
                      <a:pPr algn="ctr"/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87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7626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Остин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Остин">
    <a:fillStyleLst>
      <a:solidFill>
        <a:schemeClr val="phClr"/>
      </a:solidFill>
      <a:gradFill rotWithShape="1">
        <a:gsLst>
          <a:gs pos="0">
            <a:schemeClr val="phClr">
              <a:tint val="20000"/>
              <a:satMod val="180000"/>
              <a:lumMod val="98000"/>
            </a:schemeClr>
          </a:gs>
          <a:gs pos="40000">
            <a:schemeClr val="phClr">
              <a:tint val="30000"/>
              <a:satMod val="260000"/>
              <a:lumMod val="84000"/>
            </a:schemeClr>
          </a:gs>
          <a:gs pos="100000">
            <a:schemeClr val="phClr">
              <a:tint val="100000"/>
              <a:satMod val="110000"/>
              <a:lumMod val="100000"/>
            </a:schemeClr>
          </a:gs>
        </a:gsLst>
        <a:lin ang="5040000" scaled="1"/>
      </a:gradFill>
      <a:gradFill rotWithShape="1">
        <a:gsLst>
          <a:gs pos="0">
            <a:schemeClr val="phClr"/>
          </a:gs>
          <a:gs pos="100000">
            <a:schemeClr val="phClr">
              <a:shade val="75000"/>
              <a:satMod val="120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a:effectStyle>
      <a:effectStyle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94000"/>
              <a:satMod val="114000"/>
              <a:lumMod val="96000"/>
            </a:schemeClr>
          </a:gs>
          <a:gs pos="62000">
            <a:schemeClr val="phClr">
              <a:tint val="92000"/>
              <a:shade val="66000"/>
              <a:satMod val="110000"/>
              <a:lumMod val="80000"/>
            </a:schemeClr>
          </a:gs>
          <a:gs pos="100000">
            <a:schemeClr val="phClr">
              <a:tint val="89000"/>
              <a:shade val="62000"/>
              <a:satMod val="110000"/>
              <a:lumMod val="72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80000"/>
              <a:shade val="58000"/>
            </a:schemeClr>
            <a:schemeClr val="phClr">
              <a:tint val="73000"/>
              <a:shade val="68000"/>
              <a:satMod val="150000"/>
            </a:schemeClr>
          </a:duotone>
        </a:blip>
        <a:tile tx="0" ty="0" sx="100000" sy="100000" flip="none" algn="tl"/>
      </a:blipFill>
    </a:bgFillStyleLst>
  </a:fmtScheme>
</a:themeOverride>
</file>

<file path=ppt/theme/themeOverride10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Остин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Остин">
    <a:fillStyleLst>
      <a:solidFill>
        <a:schemeClr val="phClr"/>
      </a:solidFill>
      <a:gradFill rotWithShape="1">
        <a:gsLst>
          <a:gs pos="0">
            <a:schemeClr val="phClr">
              <a:tint val="20000"/>
              <a:satMod val="180000"/>
              <a:lumMod val="98000"/>
            </a:schemeClr>
          </a:gs>
          <a:gs pos="40000">
            <a:schemeClr val="phClr">
              <a:tint val="30000"/>
              <a:satMod val="260000"/>
              <a:lumMod val="84000"/>
            </a:schemeClr>
          </a:gs>
          <a:gs pos="100000">
            <a:schemeClr val="phClr">
              <a:tint val="100000"/>
              <a:satMod val="110000"/>
              <a:lumMod val="100000"/>
            </a:schemeClr>
          </a:gs>
        </a:gsLst>
        <a:lin ang="5040000" scaled="1"/>
      </a:gradFill>
      <a:gradFill rotWithShape="1">
        <a:gsLst>
          <a:gs pos="0">
            <a:schemeClr val="phClr"/>
          </a:gs>
          <a:gs pos="100000">
            <a:schemeClr val="phClr">
              <a:shade val="75000"/>
              <a:satMod val="120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a:effectStyle>
      <a:effectStyle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94000"/>
              <a:satMod val="114000"/>
              <a:lumMod val="96000"/>
            </a:schemeClr>
          </a:gs>
          <a:gs pos="62000">
            <a:schemeClr val="phClr">
              <a:tint val="92000"/>
              <a:shade val="66000"/>
              <a:satMod val="110000"/>
              <a:lumMod val="80000"/>
            </a:schemeClr>
          </a:gs>
          <a:gs pos="100000">
            <a:schemeClr val="phClr">
              <a:tint val="89000"/>
              <a:shade val="62000"/>
              <a:satMod val="110000"/>
              <a:lumMod val="72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80000"/>
              <a:shade val="58000"/>
            </a:schemeClr>
            <a:schemeClr val="phClr">
              <a:tint val="73000"/>
              <a:shade val="68000"/>
              <a:satMod val="150000"/>
            </a:schemeClr>
          </a:duotone>
        </a:blip>
        <a:tile tx="0" ty="0" sx="100000" sy="100000" flip="none" algn="tl"/>
      </a:blipFill>
    </a:bgFillStyleLst>
  </a:fmtScheme>
</a:themeOverride>
</file>

<file path=ppt/theme/themeOverride11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Остин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Остин">
    <a:fillStyleLst>
      <a:solidFill>
        <a:schemeClr val="phClr"/>
      </a:solidFill>
      <a:gradFill rotWithShape="1">
        <a:gsLst>
          <a:gs pos="0">
            <a:schemeClr val="phClr">
              <a:tint val="20000"/>
              <a:satMod val="180000"/>
              <a:lumMod val="98000"/>
            </a:schemeClr>
          </a:gs>
          <a:gs pos="40000">
            <a:schemeClr val="phClr">
              <a:tint val="30000"/>
              <a:satMod val="260000"/>
              <a:lumMod val="84000"/>
            </a:schemeClr>
          </a:gs>
          <a:gs pos="100000">
            <a:schemeClr val="phClr">
              <a:tint val="100000"/>
              <a:satMod val="110000"/>
              <a:lumMod val="100000"/>
            </a:schemeClr>
          </a:gs>
        </a:gsLst>
        <a:lin ang="5040000" scaled="1"/>
      </a:gradFill>
      <a:gradFill rotWithShape="1">
        <a:gsLst>
          <a:gs pos="0">
            <a:schemeClr val="phClr"/>
          </a:gs>
          <a:gs pos="100000">
            <a:schemeClr val="phClr">
              <a:shade val="75000"/>
              <a:satMod val="120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a:effectStyle>
      <a:effectStyle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94000"/>
              <a:satMod val="114000"/>
              <a:lumMod val="96000"/>
            </a:schemeClr>
          </a:gs>
          <a:gs pos="62000">
            <a:schemeClr val="phClr">
              <a:tint val="92000"/>
              <a:shade val="66000"/>
              <a:satMod val="110000"/>
              <a:lumMod val="80000"/>
            </a:schemeClr>
          </a:gs>
          <a:gs pos="100000">
            <a:schemeClr val="phClr">
              <a:tint val="89000"/>
              <a:shade val="62000"/>
              <a:satMod val="110000"/>
              <a:lumMod val="72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80000"/>
              <a:shade val="58000"/>
            </a:schemeClr>
            <a:schemeClr val="phClr">
              <a:tint val="73000"/>
              <a:shade val="68000"/>
              <a:satMod val="150000"/>
            </a:schemeClr>
          </a:duotone>
        </a:blip>
        <a:tile tx="0" ty="0" sx="100000" sy="100000" flip="none" algn="tl"/>
      </a:blipFill>
    </a:bgFillStyleLst>
  </a:fmtScheme>
</a:themeOverride>
</file>

<file path=ppt/theme/themeOverride12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Остин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Остин">
    <a:fillStyleLst>
      <a:solidFill>
        <a:schemeClr val="phClr"/>
      </a:solidFill>
      <a:gradFill rotWithShape="1">
        <a:gsLst>
          <a:gs pos="0">
            <a:schemeClr val="phClr">
              <a:tint val="20000"/>
              <a:satMod val="180000"/>
              <a:lumMod val="98000"/>
            </a:schemeClr>
          </a:gs>
          <a:gs pos="40000">
            <a:schemeClr val="phClr">
              <a:tint val="30000"/>
              <a:satMod val="260000"/>
              <a:lumMod val="84000"/>
            </a:schemeClr>
          </a:gs>
          <a:gs pos="100000">
            <a:schemeClr val="phClr">
              <a:tint val="100000"/>
              <a:satMod val="110000"/>
              <a:lumMod val="100000"/>
            </a:schemeClr>
          </a:gs>
        </a:gsLst>
        <a:lin ang="5040000" scaled="1"/>
      </a:gradFill>
      <a:gradFill rotWithShape="1">
        <a:gsLst>
          <a:gs pos="0">
            <a:schemeClr val="phClr"/>
          </a:gs>
          <a:gs pos="100000">
            <a:schemeClr val="phClr">
              <a:shade val="75000"/>
              <a:satMod val="120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a:effectStyle>
      <a:effectStyle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94000"/>
              <a:satMod val="114000"/>
              <a:lumMod val="96000"/>
            </a:schemeClr>
          </a:gs>
          <a:gs pos="62000">
            <a:schemeClr val="phClr">
              <a:tint val="92000"/>
              <a:shade val="66000"/>
              <a:satMod val="110000"/>
              <a:lumMod val="80000"/>
            </a:schemeClr>
          </a:gs>
          <a:gs pos="100000">
            <a:schemeClr val="phClr">
              <a:tint val="89000"/>
              <a:shade val="62000"/>
              <a:satMod val="110000"/>
              <a:lumMod val="72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80000"/>
              <a:shade val="58000"/>
            </a:schemeClr>
            <a:schemeClr val="phClr">
              <a:tint val="73000"/>
              <a:shade val="68000"/>
              <a:satMod val="150000"/>
            </a:schemeClr>
          </a:duotone>
        </a:blip>
        <a:tile tx="0" ty="0" sx="100000" sy="100000" flip="none" algn="tl"/>
      </a:blipFill>
    </a:bgFillStyleLst>
  </a:fmtScheme>
</a:themeOverride>
</file>

<file path=ppt/theme/themeOverride13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Остин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Остин">
    <a:fillStyleLst>
      <a:solidFill>
        <a:schemeClr val="phClr"/>
      </a:solidFill>
      <a:gradFill rotWithShape="1">
        <a:gsLst>
          <a:gs pos="0">
            <a:schemeClr val="phClr">
              <a:tint val="20000"/>
              <a:satMod val="180000"/>
              <a:lumMod val="98000"/>
            </a:schemeClr>
          </a:gs>
          <a:gs pos="40000">
            <a:schemeClr val="phClr">
              <a:tint val="30000"/>
              <a:satMod val="260000"/>
              <a:lumMod val="84000"/>
            </a:schemeClr>
          </a:gs>
          <a:gs pos="100000">
            <a:schemeClr val="phClr">
              <a:tint val="100000"/>
              <a:satMod val="110000"/>
              <a:lumMod val="100000"/>
            </a:schemeClr>
          </a:gs>
        </a:gsLst>
        <a:lin ang="5040000" scaled="1"/>
      </a:gradFill>
      <a:gradFill rotWithShape="1">
        <a:gsLst>
          <a:gs pos="0">
            <a:schemeClr val="phClr"/>
          </a:gs>
          <a:gs pos="100000">
            <a:schemeClr val="phClr">
              <a:shade val="75000"/>
              <a:satMod val="120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a:effectStyle>
      <a:effectStyle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94000"/>
              <a:satMod val="114000"/>
              <a:lumMod val="96000"/>
            </a:schemeClr>
          </a:gs>
          <a:gs pos="62000">
            <a:schemeClr val="phClr">
              <a:tint val="92000"/>
              <a:shade val="66000"/>
              <a:satMod val="110000"/>
              <a:lumMod val="80000"/>
            </a:schemeClr>
          </a:gs>
          <a:gs pos="100000">
            <a:schemeClr val="phClr">
              <a:tint val="89000"/>
              <a:shade val="62000"/>
              <a:satMod val="110000"/>
              <a:lumMod val="72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80000"/>
              <a:shade val="58000"/>
            </a:schemeClr>
            <a:schemeClr val="phClr">
              <a:tint val="73000"/>
              <a:shade val="68000"/>
              <a:satMod val="150000"/>
            </a:schemeClr>
          </a:duotone>
        </a:blip>
        <a:tile tx="0" ty="0" sx="100000" sy="100000" flip="none" algn="tl"/>
      </a:blipFill>
    </a:bgFillStyleLst>
  </a:fmtScheme>
</a:themeOverride>
</file>

<file path=ppt/theme/themeOverride14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Остин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Остин">
    <a:fillStyleLst>
      <a:solidFill>
        <a:schemeClr val="phClr"/>
      </a:solidFill>
      <a:gradFill rotWithShape="1">
        <a:gsLst>
          <a:gs pos="0">
            <a:schemeClr val="phClr">
              <a:tint val="20000"/>
              <a:satMod val="180000"/>
              <a:lumMod val="98000"/>
            </a:schemeClr>
          </a:gs>
          <a:gs pos="40000">
            <a:schemeClr val="phClr">
              <a:tint val="30000"/>
              <a:satMod val="260000"/>
              <a:lumMod val="84000"/>
            </a:schemeClr>
          </a:gs>
          <a:gs pos="100000">
            <a:schemeClr val="phClr">
              <a:tint val="100000"/>
              <a:satMod val="110000"/>
              <a:lumMod val="100000"/>
            </a:schemeClr>
          </a:gs>
        </a:gsLst>
        <a:lin ang="5040000" scaled="1"/>
      </a:gradFill>
      <a:gradFill rotWithShape="1">
        <a:gsLst>
          <a:gs pos="0">
            <a:schemeClr val="phClr"/>
          </a:gs>
          <a:gs pos="100000">
            <a:schemeClr val="phClr">
              <a:shade val="75000"/>
              <a:satMod val="120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a:effectStyle>
      <a:effectStyle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94000"/>
              <a:satMod val="114000"/>
              <a:lumMod val="96000"/>
            </a:schemeClr>
          </a:gs>
          <a:gs pos="62000">
            <a:schemeClr val="phClr">
              <a:tint val="92000"/>
              <a:shade val="66000"/>
              <a:satMod val="110000"/>
              <a:lumMod val="80000"/>
            </a:schemeClr>
          </a:gs>
          <a:gs pos="100000">
            <a:schemeClr val="phClr">
              <a:tint val="89000"/>
              <a:shade val="62000"/>
              <a:satMod val="110000"/>
              <a:lumMod val="72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80000"/>
              <a:shade val="58000"/>
            </a:schemeClr>
            <a:schemeClr val="phClr">
              <a:tint val="73000"/>
              <a:shade val="68000"/>
              <a:satMod val="150000"/>
            </a:schemeClr>
          </a:duotone>
        </a:blip>
        <a:tile tx="0" ty="0" sx="100000" sy="10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Остин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Остин">
    <a:fillStyleLst>
      <a:solidFill>
        <a:schemeClr val="phClr"/>
      </a:solidFill>
      <a:gradFill rotWithShape="1">
        <a:gsLst>
          <a:gs pos="0">
            <a:schemeClr val="phClr">
              <a:tint val="20000"/>
              <a:satMod val="180000"/>
              <a:lumMod val="98000"/>
            </a:schemeClr>
          </a:gs>
          <a:gs pos="40000">
            <a:schemeClr val="phClr">
              <a:tint val="30000"/>
              <a:satMod val="260000"/>
              <a:lumMod val="84000"/>
            </a:schemeClr>
          </a:gs>
          <a:gs pos="100000">
            <a:schemeClr val="phClr">
              <a:tint val="100000"/>
              <a:satMod val="110000"/>
              <a:lumMod val="100000"/>
            </a:schemeClr>
          </a:gs>
        </a:gsLst>
        <a:lin ang="5040000" scaled="1"/>
      </a:gradFill>
      <a:gradFill rotWithShape="1">
        <a:gsLst>
          <a:gs pos="0">
            <a:schemeClr val="phClr"/>
          </a:gs>
          <a:gs pos="100000">
            <a:schemeClr val="phClr">
              <a:shade val="75000"/>
              <a:satMod val="120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a:effectStyle>
      <a:effectStyle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94000"/>
              <a:satMod val="114000"/>
              <a:lumMod val="96000"/>
            </a:schemeClr>
          </a:gs>
          <a:gs pos="62000">
            <a:schemeClr val="phClr">
              <a:tint val="92000"/>
              <a:shade val="66000"/>
              <a:satMod val="110000"/>
              <a:lumMod val="80000"/>
            </a:schemeClr>
          </a:gs>
          <a:gs pos="100000">
            <a:schemeClr val="phClr">
              <a:tint val="89000"/>
              <a:shade val="62000"/>
              <a:satMod val="110000"/>
              <a:lumMod val="72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80000"/>
              <a:shade val="58000"/>
            </a:schemeClr>
            <a:schemeClr val="phClr">
              <a:tint val="73000"/>
              <a:shade val="68000"/>
              <a:satMod val="150000"/>
            </a:schemeClr>
          </a:duotone>
        </a:blip>
        <a:tile tx="0" ty="0" sx="100000" sy="10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Остин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Остин">
    <a:fillStyleLst>
      <a:solidFill>
        <a:schemeClr val="phClr"/>
      </a:solidFill>
      <a:gradFill rotWithShape="1">
        <a:gsLst>
          <a:gs pos="0">
            <a:schemeClr val="phClr">
              <a:tint val="20000"/>
              <a:satMod val="180000"/>
              <a:lumMod val="98000"/>
            </a:schemeClr>
          </a:gs>
          <a:gs pos="40000">
            <a:schemeClr val="phClr">
              <a:tint val="30000"/>
              <a:satMod val="260000"/>
              <a:lumMod val="84000"/>
            </a:schemeClr>
          </a:gs>
          <a:gs pos="100000">
            <a:schemeClr val="phClr">
              <a:tint val="100000"/>
              <a:satMod val="110000"/>
              <a:lumMod val="100000"/>
            </a:schemeClr>
          </a:gs>
        </a:gsLst>
        <a:lin ang="5040000" scaled="1"/>
      </a:gradFill>
      <a:gradFill rotWithShape="1">
        <a:gsLst>
          <a:gs pos="0">
            <a:schemeClr val="phClr"/>
          </a:gs>
          <a:gs pos="100000">
            <a:schemeClr val="phClr">
              <a:shade val="75000"/>
              <a:satMod val="120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a:effectStyle>
      <a:effectStyle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94000"/>
              <a:satMod val="114000"/>
              <a:lumMod val="96000"/>
            </a:schemeClr>
          </a:gs>
          <a:gs pos="62000">
            <a:schemeClr val="phClr">
              <a:tint val="92000"/>
              <a:shade val="66000"/>
              <a:satMod val="110000"/>
              <a:lumMod val="80000"/>
            </a:schemeClr>
          </a:gs>
          <a:gs pos="100000">
            <a:schemeClr val="phClr">
              <a:tint val="89000"/>
              <a:shade val="62000"/>
              <a:satMod val="110000"/>
              <a:lumMod val="72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80000"/>
              <a:shade val="58000"/>
            </a:schemeClr>
            <a:schemeClr val="phClr">
              <a:tint val="73000"/>
              <a:shade val="68000"/>
              <a:satMod val="150000"/>
            </a:schemeClr>
          </a:duotone>
        </a:blip>
        <a:tile tx="0" ty="0" sx="100000" sy="10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Остин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Остин">
    <a:fillStyleLst>
      <a:solidFill>
        <a:schemeClr val="phClr"/>
      </a:solidFill>
      <a:gradFill rotWithShape="1">
        <a:gsLst>
          <a:gs pos="0">
            <a:schemeClr val="phClr">
              <a:tint val="20000"/>
              <a:satMod val="180000"/>
              <a:lumMod val="98000"/>
            </a:schemeClr>
          </a:gs>
          <a:gs pos="40000">
            <a:schemeClr val="phClr">
              <a:tint val="30000"/>
              <a:satMod val="260000"/>
              <a:lumMod val="84000"/>
            </a:schemeClr>
          </a:gs>
          <a:gs pos="100000">
            <a:schemeClr val="phClr">
              <a:tint val="100000"/>
              <a:satMod val="110000"/>
              <a:lumMod val="100000"/>
            </a:schemeClr>
          </a:gs>
        </a:gsLst>
        <a:lin ang="5040000" scaled="1"/>
      </a:gradFill>
      <a:gradFill rotWithShape="1">
        <a:gsLst>
          <a:gs pos="0">
            <a:schemeClr val="phClr"/>
          </a:gs>
          <a:gs pos="100000">
            <a:schemeClr val="phClr">
              <a:shade val="75000"/>
              <a:satMod val="120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a:effectStyle>
      <a:effectStyle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94000"/>
              <a:satMod val="114000"/>
              <a:lumMod val="96000"/>
            </a:schemeClr>
          </a:gs>
          <a:gs pos="62000">
            <a:schemeClr val="phClr">
              <a:tint val="92000"/>
              <a:shade val="66000"/>
              <a:satMod val="110000"/>
              <a:lumMod val="80000"/>
            </a:schemeClr>
          </a:gs>
          <a:gs pos="100000">
            <a:schemeClr val="phClr">
              <a:tint val="89000"/>
              <a:shade val="62000"/>
              <a:satMod val="110000"/>
              <a:lumMod val="72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80000"/>
              <a:shade val="58000"/>
            </a:schemeClr>
            <a:schemeClr val="phClr">
              <a:tint val="73000"/>
              <a:shade val="68000"/>
              <a:satMod val="150000"/>
            </a:schemeClr>
          </a:duotone>
        </a:blip>
        <a:tile tx="0" ty="0" sx="100000" sy="10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Остин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Остин">
    <a:fillStyleLst>
      <a:solidFill>
        <a:schemeClr val="phClr"/>
      </a:solidFill>
      <a:gradFill rotWithShape="1">
        <a:gsLst>
          <a:gs pos="0">
            <a:schemeClr val="phClr">
              <a:tint val="20000"/>
              <a:satMod val="180000"/>
              <a:lumMod val="98000"/>
            </a:schemeClr>
          </a:gs>
          <a:gs pos="40000">
            <a:schemeClr val="phClr">
              <a:tint val="30000"/>
              <a:satMod val="260000"/>
              <a:lumMod val="84000"/>
            </a:schemeClr>
          </a:gs>
          <a:gs pos="100000">
            <a:schemeClr val="phClr">
              <a:tint val="100000"/>
              <a:satMod val="110000"/>
              <a:lumMod val="100000"/>
            </a:schemeClr>
          </a:gs>
        </a:gsLst>
        <a:lin ang="5040000" scaled="1"/>
      </a:gradFill>
      <a:gradFill rotWithShape="1">
        <a:gsLst>
          <a:gs pos="0">
            <a:schemeClr val="phClr"/>
          </a:gs>
          <a:gs pos="100000">
            <a:schemeClr val="phClr">
              <a:shade val="75000"/>
              <a:satMod val="120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a:effectStyle>
      <a:effectStyle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94000"/>
              <a:satMod val="114000"/>
              <a:lumMod val="96000"/>
            </a:schemeClr>
          </a:gs>
          <a:gs pos="62000">
            <a:schemeClr val="phClr">
              <a:tint val="92000"/>
              <a:shade val="66000"/>
              <a:satMod val="110000"/>
              <a:lumMod val="80000"/>
            </a:schemeClr>
          </a:gs>
          <a:gs pos="100000">
            <a:schemeClr val="phClr">
              <a:tint val="89000"/>
              <a:shade val="62000"/>
              <a:satMod val="110000"/>
              <a:lumMod val="72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80000"/>
              <a:shade val="58000"/>
            </a:schemeClr>
            <a:schemeClr val="phClr">
              <a:tint val="73000"/>
              <a:shade val="68000"/>
              <a:satMod val="150000"/>
            </a:schemeClr>
          </a:duotone>
        </a:blip>
        <a:tile tx="0" ty="0" sx="100000" sy="10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Остин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Остин">
    <a:fillStyleLst>
      <a:solidFill>
        <a:schemeClr val="phClr"/>
      </a:solidFill>
      <a:gradFill rotWithShape="1">
        <a:gsLst>
          <a:gs pos="0">
            <a:schemeClr val="phClr">
              <a:tint val="20000"/>
              <a:satMod val="180000"/>
              <a:lumMod val="98000"/>
            </a:schemeClr>
          </a:gs>
          <a:gs pos="40000">
            <a:schemeClr val="phClr">
              <a:tint val="30000"/>
              <a:satMod val="260000"/>
              <a:lumMod val="84000"/>
            </a:schemeClr>
          </a:gs>
          <a:gs pos="100000">
            <a:schemeClr val="phClr">
              <a:tint val="100000"/>
              <a:satMod val="110000"/>
              <a:lumMod val="100000"/>
            </a:schemeClr>
          </a:gs>
        </a:gsLst>
        <a:lin ang="5040000" scaled="1"/>
      </a:gradFill>
      <a:gradFill rotWithShape="1">
        <a:gsLst>
          <a:gs pos="0">
            <a:schemeClr val="phClr"/>
          </a:gs>
          <a:gs pos="100000">
            <a:schemeClr val="phClr">
              <a:shade val="75000"/>
              <a:satMod val="120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a:effectStyle>
      <a:effectStyle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94000"/>
              <a:satMod val="114000"/>
              <a:lumMod val="96000"/>
            </a:schemeClr>
          </a:gs>
          <a:gs pos="62000">
            <a:schemeClr val="phClr">
              <a:tint val="92000"/>
              <a:shade val="66000"/>
              <a:satMod val="110000"/>
              <a:lumMod val="80000"/>
            </a:schemeClr>
          </a:gs>
          <a:gs pos="100000">
            <a:schemeClr val="phClr">
              <a:tint val="89000"/>
              <a:shade val="62000"/>
              <a:satMod val="110000"/>
              <a:lumMod val="72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80000"/>
              <a:shade val="58000"/>
            </a:schemeClr>
            <a:schemeClr val="phClr">
              <a:tint val="73000"/>
              <a:shade val="68000"/>
              <a:satMod val="150000"/>
            </a:schemeClr>
          </a:duotone>
        </a:blip>
        <a:tile tx="0" ty="0" sx="100000" sy="100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Остин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Остин">
    <a:fillStyleLst>
      <a:solidFill>
        <a:schemeClr val="phClr"/>
      </a:solidFill>
      <a:gradFill rotWithShape="1">
        <a:gsLst>
          <a:gs pos="0">
            <a:schemeClr val="phClr">
              <a:tint val="20000"/>
              <a:satMod val="180000"/>
              <a:lumMod val="98000"/>
            </a:schemeClr>
          </a:gs>
          <a:gs pos="40000">
            <a:schemeClr val="phClr">
              <a:tint val="30000"/>
              <a:satMod val="260000"/>
              <a:lumMod val="84000"/>
            </a:schemeClr>
          </a:gs>
          <a:gs pos="100000">
            <a:schemeClr val="phClr">
              <a:tint val="100000"/>
              <a:satMod val="110000"/>
              <a:lumMod val="100000"/>
            </a:schemeClr>
          </a:gs>
        </a:gsLst>
        <a:lin ang="5040000" scaled="1"/>
      </a:gradFill>
      <a:gradFill rotWithShape="1">
        <a:gsLst>
          <a:gs pos="0">
            <a:schemeClr val="phClr"/>
          </a:gs>
          <a:gs pos="100000">
            <a:schemeClr val="phClr">
              <a:shade val="75000"/>
              <a:satMod val="120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a:effectStyle>
      <a:effectStyle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94000"/>
              <a:satMod val="114000"/>
              <a:lumMod val="96000"/>
            </a:schemeClr>
          </a:gs>
          <a:gs pos="62000">
            <a:schemeClr val="phClr">
              <a:tint val="92000"/>
              <a:shade val="66000"/>
              <a:satMod val="110000"/>
              <a:lumMod val="80000"/>
            </a:schemeClr>
          </a:gs>
          <a:gs pos="100000">
            <a:schemeClr val="phClr">
              <a:tint val="89000"/>
              <a:shade val="62000"/>
              <a:satMod val="110000"/>
              <a:lumMod val="72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80000"/>
              <a:shade val="58000"/>
            </a:schemeClr>
            <a:schemeClr val="phClr">
              <a:tint val="73000"/>
              <a:shade val="68000"/>
              <a:satMod val="150000"/>
            </a:schemeClr>
          </a:duotone>
        </a:blip>
        <a:tile tx="0" ty="0" sx="100000" sy="100000" flip="none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Остин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Остин">
    <a:fillStyleLst>
      <a:solidFill>
        <a:schemeClr val="phClr"/>
      </a:solidFill>
      <a:gradFill rotWithShape="1">
        <a:gsLst>
          <a:gs pos="0">
            <a:schemeClr val="phClr">
              <a:tint val="20000"/>
              <a:satMod val="180000"/>
              <a:lumMod val="98000"/>
            </a:schemeClr>
          </a:gs>
          <a:gs pos="40000">
            <a:schemeClr val="phClr">
              <a:tint val="30000"/>
              <a:satMod val="260000"/>
              <a:lumMod val="84000"/>
            </a:schemeClr>
          </a:gs>
          <a:gs pos="100000">
            <a:schemeClr val="phClr">
              <a:tint val="100000"/>
              <a:satMod val="110000"/>
              <a:lumMod val="100000"/>
            </a:schemeClr>
          </a:gs>
        </a:gsLst>
        <a:lin ang="5040000" scaled="1"/>
      </a:gradFill>
      <a:gradFill rotWithShape="1">
        <a:gsLst>
          <a:gs pos="0">
            <a:schemeClr val="phClr"/>
          </a:gs>
          <a:gs pos="100000">
            <a:schemeClr val="phClr">
              <a:shade val="75000"/>
              <a:satMod val="120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a:effectStyle>
      <a:effectStyle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94000"/>
              <a:satMod val="114000"/>
              <a:lumMod val="96000"/>
            </a:schemeClr>
          </a:gs>
          <a:gs pos="62000">
            <a:schemeClr val="phClr">
              <a:tint val="92000"/>
              <a:shade val="66000"/>
              <a:satMod val="110000"/>
              <a:lumMod val="80000"/>
            </a:schemeClr>
          </a:gs>
          <a:gs pos="100000">
            <a:schemeClr val="phClr">
              <a:tint val="89000"/>
              <a:shade val="62000"/>
              <a:satMod val="110000"/>
              <a:lumMod val="72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80000"/>
              <a:shade val="58000"/>
            </a:schemeClr>
            <a:schemeClr val="phClr">
              <a:tint val="73000"/>
              <a:shade val="68000"/>
              <a:satMod val="150000"/>
            </a:schemeClr>
          </a:duotone>
        </a:blip>
        <a:tile tx="0" ty="0" sx="100000" sy="100000" flip="none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Остин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Остин">
    <a:fillStyleLst>
      <a:solidFill>
        <a:schemeClr val="phClr"/>
      </a:solidFill>
      <a:gradFill rotWithShape="1">
        <a:gsLst>
          <a:gs pos="0">
            <a:schemeClr val="phClr">
              <a:tint val="20000"/>
              <a:satMod val="180000"/>
              <a:lumMod val="98000"/>
            </a:schemeClr>
          </a:gs>
          <a:gs pos="40000">
            <a:schemeClr val="phClr">
              <a:tint val="30000"/>
              <a:satMod val="260000"/>
              <a:lumMod val="84000"/>
            </a:schemeClr>
          </a:gs>
          <a:gs pos="100000">
            <a:schemeClr val="phClr">
              <a:tint val="100000"/>
              <a:satMod val="110000"/>
              <a:lumMod val="100000"/>
            </a:schemeClr>
          </a:gs>
        </a:gsLst>
        <a:lin ang="5040000" scaled="1"/>
      </a:gradFill>
      <a:gradFill rotWithShape="1">
        <a:gsLst>
          <a:gs pos="0">
            <a:schemeClr val="phClr"/>
          </a:gs>
          <a:gs pos="100000">
            <a:schemeClr val="phClr">
              <a:shade val="75000"/>
              <a:satMod val="120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a:effectStyle>
      <a:effectStyle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94000"/>
              <a:satMod val="114000"/>
              <a:lumMod val="96000"/>
            </a:schemeClr>
          </a:gs>
          <a:gs pos="62000">
            <a:schemeClr val="phClr">
              <a:tint val="92000"/>
              <a:shade val="66000"/>
              <a:satMod val="110000"/>
              <a:lumMod val="80000"/>
            </a:schemeClr>
          </a:gs>
          <a:gs pos="100000">
            <a:schemeClr val="phClr">
              <a:tint val="89000"/>
              <a:shade val="62000"/>
              <a:satMod val="110000"/>
              <a:lumMod val="72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80000"/>
              <a:shade val="58000"/>
            </a:schemeClr>
            <a:schemeClr val="phClr">
              <a:tint val="73000"/>
              <a:shade val="68000"/>
              <a:satMod val="15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1214</Words>
  <Application>Microsoft Office PowerPoint</Application>
  <PresentationFormat>Экран (4:3)</PresentationFormat>
  <Paragraphs>437</Paragraphs>
  <Slides>49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5" baseType="lpstr">
      <vt:lpstr>Arial</vt:lpstr>
      <vt:lpstr>Calibri</vt:lpstr>
      <vt:lpstr>Century Gothic</vt:lpstr>
      <vt:lpstr>Trebuchet MS</vt:lpstr>
      <vt:lpstr>Wingdings 3</vt:lpstr>
      <vt:lpstr>Грань</vt:lpstr>
      <vt:lpstr>Презентация PowerPoint</vt:lpstr>
      <vt:lpstr>Оглавление</vt:lpstr>
      <vt:lpstr>Структура Управляющей компании Первореченского района</vt:lpstr>
      <vt:lpstr>Структура предприятия</vt:lpstr>
      <vt:lpstr>Структура предприятия</vt:lpstr>
      <vt:lpstr>Структура ООО «Управляющей компании Первореченского района»</vt:lpstr>
      <vt:lpstr>Численность работников предприятия</vt:lpstr>
      <vt:lpstr>Объекты управления (МКД) </vt:lpstr>
      <vt:lpstr>Жилищный фонд</vt:lpstr>
      <vt:lpstr>Этажность жилищного фонда</vt:lpstr>
      <vt:lpstr>Жилищный фонд по году постройки (количество)</vt:lpstr>
      <vt:lpstr>Жилищный фонд по году постройки (в процентах)</vt:lpstr>
      <vt:lpstr>Жилищный фонд по этажности (количество)</vt:lpstr>
      <vt:lpstr>Жилищный фонд по этажности (в процентах)</vt:lpstr>
      <vt:lpstr>Площади МКД в динамике по годам </vt:lpstr>
      <vt:lpstr>Работы выполненные на МКД  </vt:lpstr>
      <vt:lpstr>Информация по работам на МКД</vt:lpstr>
      <vt:lpstr>Ремонт кровли МКД (мягкой, жесткой) количество.</vt:lpstr>
      <vt:lpstr>Информация по ремонту на МКД Фасады (утепление, ремонт) количество</vt:lpstr>
      <vt:lpstr>Ремонт панельных швов на МКД количество</vt:lpstr>
      <vt:lpstr>Ремонт инженерных сетей на МКД (ХГВС, СЦО, Канализация) количество</vt:lpstr>
      <vt:lpstr>Установка тепловых узлов на МКД (количество домов)</vt:lpstr>
      <vt:lpstr>Установка тепловых узлов на МКД (количество узлов)</vt:lpstr>
      <vt:lpstr>Ремонт сетей электроснабжения на МКД количество</vt:lpstr>
      <vt:lpstr>Замена лифтов на МКД</vt:lpstr>
      <vt:lpstr>Текущий ремонт на МКД (стоимость) рублях</vt:lpstr>
      <vt:lpstr>Капитальный ремонт на МКД (количество)</vt:lpstr>
      <vt:lpstr>Капитальный ремонт на МКД (стоимость)</vt:lpstr>
      <vt:lpstr>Действующие тарифы МКД в разрезе этажности (руб. на кв. метр)</vt:lpstr>
      <vt:lpstr>Изменение тарифа на содержание и ремонт МКД по годам (руб. на кв. метр)</vt:lpstr>
      <vt:lpstr>Сравнение тарифов Администрации города Владивостока и ООО УКПР на фоне инфляции(по годам)</vt:lpstr>
      <vt:lpstr>Тарифы, принятые  Администрацией г. Владивостока и собственников МКД по годам (статья - содержание жилья).</vt:lpstr>
      <vt:lpstr>Жилая площадь и площадь мест общего пользования в МКД  (в зависимости от этажей)</vt:lpstr>
      <vt:lpstr>Доля МОП к жилой площади МКД в разрезе этажности (%)</vt:lpstr>
      <vt:lpstr>Работа с советами и собственниками МКД </vt:lpstr>
      <vt:lpstr>Работа с советами МКД</vt:lpstr>
      <vt:lpstr>Схема работы с советами и собственниками МКД</vt:lpstr>
      <vt:lpstr>Схема работы управляющей компании с советами и собственниками МКД</vt:lpstr>
      <vt:lpstr>Количество Советов МКД  (по годам постройки)</vt:lpstr>
      <vt:lpstr>Количество образованных Советов МКД (по годам)</vt:lpstr>
      <vt:lpstr>Работа с должниками на МКД </vt:lpstr>
      <vt:lpstr>Работа с должниками в  МКД</vt:lpstr>
      <vt:lpstr>Работа с должниками в  МКД</vt:lpstr>
      <vt:lpstr>Работа с должниками в  МКД</vt:lpstr>
      <vt:lpstr>Система блокировки канализации и водоотведения</vt:lpstr>
      <vt:lpstr>Сумма средств собранных в результате мероприятий по досудебному взысканию задолженности</vt:lpstr>
      <vt:lpstr>Инновации ООО «УКПР» в управлении МКД</vt:lpstr>
      <vt:lpstr>Проблемы в сфере ЖКХ</vt:lpstr>
      <vt:lpstr>Проблемы в сфере ЖКХ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2017-01-26T00:11:51Z</dcterms:created>
  <dcterms:modified xsi:type="dcterms:W3CDTF">2017-01-26T00:14:21Z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